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9" r:id="rId3"/>
    <p:sldId id="258" r:id="rId4"/>
    <p:sldId id="260" r:id="rId5"/>
    <p:sldId id="262" r:id="rId6"/>
    <p:sldId id="263" r:id="rId7"/>
    <p:sldId id="264" r:id="rId8"/>
    <p:sldId id="265" r:id="rId9"/>
    <p:sldId id="267" r:id="rId10"/>
    <p:sldId id="266"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94660"/>
  </p:normalViewPr>
  <p:slideViewPr>
    <p:cSldViewPr snapToGrid="0">
      <p:cViewPr varScale="1">
        <p:scale>
          <a:sx n="78" d="100"/>
          <a:sy n="78" d="100"/>
        </p:scale>
        <p:origin x="25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33413-0197-4DD9-A3CD-ABE81970400B}" type="datetimeFigureOut">
              <a:rPr lang="es-MX" smtClean="0"/>
              <a:t>18/11/2025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7EEBB-309B-43C8-B71C-16E23BFE6172}" type="slidenum">
              <a:rPr lang="es-MX" smtClean="0"/>
              <a:t>‹Nº›</a:t>
            </a:fld>
            <a:endParaRPr lang="es-MX"/>
          </a:p>
        </p:txBody>
      </p:sp>
    </p:spTree>
    <p:extLst>
      <p:ext uri="{BB962C8B-B14F-4D97-AF65-F5344CB8AC3E}">
        <p14:creationId xmlns:p14="http://schemas.microsoft.com/office/powerpoint/2010/main" val="2797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647EEBB-309B-43C8-B71C-16E23BFE6172}" type="slidenum">
              <a:rPr lang="es-MX" smtClean="0"/>
              <a:t>6</a:t>
            </a:fld>
            <a:endParaRPr lang="es-MX"/>
          </a:p>
        </p:txBody>
      </p:sp>
    </p:spTree>
    <p:extLst>
      <p:ext uri="{BB962C8B-B14F-4D97-AF65-F5344CB8AC3E}">
        <p14:creationId xmlns:p14="http://schemas.microsoft.com/office/powerpoint/2010/main" val="312914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647EEBB-309B-43C8-B71C-16E23BFE6172}" type="slidenum">
              <a:rPr lang="es-MX" smtClean="0"/>
              <a:t>9</a:t>
            </a:fld>
            <a:endParaRPr lang="es-MX"/>
          </a:p>
        </p:txBody>
      </p:sp>
    </p:spTree>
    <p:extLst>
      <p:ext uri="{BB962C8B-B14F-4D97-AF65-F5344CB8AC3E}">
        <p14:creationId xmlns:p14="http://schemas.microsoft.com/office/powerpoint/2010/main" val="268800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A5C35A-820D-462C-DF55-0E0226797BF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D3192444-98CB-57FD-05F8-6B4E20493C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6CDE690A-4D2D-0939-3F6D-4217621DA112}"/>
              </a:ext>
            </a:extLst>
          </p:cNvPr>
          <p:cNvSpPr>
            <a:spLocks noGrp="1"/>
          </p:cNvSpPr>
          <p:nvPr>
            <p:ph type="dt" sz="half" idx="10"/>
          </p:nvPr>
        </p:nvSpPr>
        <p:spPr/>
        <p:txBody>
          <a:bodyPr/>
          <a:lstStyle/>
          <a:p>
            <a:fld id="{42266C97-CE68-4747-8B2D-0863966A1E0D}" type="datetimeFigureOut">
              <a:rPr lang="es-MX" smtClean="0"/>
              <a:t>18/11/2025</a:t>
            </a:fld>
            <a:endParaRPr lang="es-MX"/>
          </a:p>
        </p:txBody>
      </p:sp>
      <p:sp>
        <p:nvSpPr>
          <p:cNvPr id="5" name="Marcador de pie de página 4">
            <a:extLst>
              <a:ext uri="{FF2B5EF4-FFF2-40B4-BE49-F238E27FC236}">
                <a16:creationId xmlns:a16="http://schemas.microsoft.com/office/drawing/2014/main" xmlns="" id="{C165EBC0-9692-FBE7-E882-3B0A14FA661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5B002630-4E2F-CE5B-2F80-2578B0CF20F7}"/>
              </a:ext>
            </a:extLst>
          </p:cNvPr>
          <p:cNvSpPr>
            <a:spLocks noGrp="1"/>
          </p:cNvSpPr>
          <p:nvPr>
            <p:ph type="sldNum" sz="quarter" idx="12"/>
          </p:nvPr>
        </p:nvSpPr>
        <p:spPr/>
        <p:txBody>
          <a:bodyPr/>
          <a:lstStyle/>
          <a:p>
            <a:fld id="{59A81217-C7AE-405B-AE56-C8FBAE448FFC}" type="slidenum">
              <a:rPr lang="es-MX" smtClean="0"/>
              <a:t>‹Nº›</a:t>
            </a:fld>
            <a:endParaRPr lang="es-MX"/>
          </a:p>
        </p:txBody>
      </p:sp>
    </p:spTree>
    <p:extLst>
      <p:ext uri="{BB962C8B-B14F-4D97-AF65-F5344CB8AC3E}">
        <p14:creationId xmlns:p14="http://schemas.microsoft.com/office/powerpoint/2010/main" val="2349481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3F001A-766B-7C6A-8FAC-AF5BAF0FBEC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DBC4F628-F277-C9FF-85B2-B0097BD524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4AA058D4-DB8E-52DB-D50C-902437822DE7}"/>
              </a:ext>
            </a:extLst>
          </p:cNvPr>
          <p:cNvSpPr>
            <a:spLocks noGrp="1"/>
          </p:cNvSpPr>
          <p:nvPr>
            <p:ph type="dt" sz="half" idx="10"/>
          </p:nvPr>
        </p:nvSpPr>
        <p:spPr/>
        <p:txBody>
          <a:bodyPr/>
          <a:lstStyle/>
          <a:p>
            <a:fld id="{42266C97-CE68-4747-8B2D-0863966A1E0D}" type="datetimeFigureOut">
              <a:rPr lang="es-MX" smtClean="0"/>
              <a:t>18/11/2025</a:t>
            </a:fld>
            <a:endParaRPr lang="es-MX"/>
          </a:p>
        </p:txBody>
      </p:sp>
      <p:sp>
        <p:nvSpPr>
          <p:cNvPr id="5" name="Marcador de pie de página 4">
            <a:extLst>
              <a:ext uri="{FF2B5EF4-FFF2-40B4-BE49-F238E27FC236}">
                <a16:creationId xmlns:a16="http://schemas.microsoft.com/office/drawing/2014/main" xmlns="" id="{6ACFCCAA-C17A-A77D-C118-FF860F5251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9AE7C5E0-456E-9F53-9187-959B16485DD9}"/>
              </a:ext>
            </a:extLst>
          </p:cNvPr>
          <p:cNvSpPr>
            <a:spLocks noGrp="1"/>
          </p:cNvSpPr>
          <p:nvPr>
            <p:ph type="sldNum" sz="quarter" idx="12"/>
          </p:nvPr>
        </p:nvSpPr>
        <p:spPr/>
        <p:txBody>
          <a:bodyPr/>
          <a:lstStyle/>
          <a:p>
            <a:fld id="{59A81217-C7AE-405B-AE56-C8FBAE448FFC}" type="slidenum">
              <a:rPr lang="es-MX" smtClean="0"/>
              <a:t>‹Nº›</a:t>
            </a:fld>
            <a:endParaRPr lang="es-MX"/>
          </a:p>
        </p:txBody>
      </p:sp>
    </p:spTree>
    <p:extLst>
      <p:ext uri="{BB962C8B-B14F-4D97-AF65-F5344CB8AC3E}">
        <p14:creationId xmlns:p14="http://schemas.microsoft.com/office/powerpoint/2010/main" val="397419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9CC33389-2D37-9499-2760-CE65B0387D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DC9B8793-C689-335C-44C0-3EDA569A2C6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9E43BC1F-DE95-B71B-8C2F-0D62768DBA00}"/>
              </a:ext>
            </a:extLst>
          </p:cNvPr>
          <p:cNvSpPr>
            <a:spLocks noGrp="1"/>
          </p:cNvSpPr>
          <p:nvPr>
            <p:ph type="dt" sz="half" idx="10"/>
          </p:nvPr>
        </p:nvSpPr>
        <p:spPr/>
        <p:txBody>
          <a:bodyPr/>
          <a:lstStyle/>
          <a:p>
            <a:fld id="{42266C97-CE68-4747-8B2D-0863966A1E0D}" type="datetimeFigureOut">
              <a:rPr lang="es-MX" smtClean="0"/>
              <a:t>18/11/2025</a:t>
            </a:fld>
            <a:endParaRPr lang="es-MX"/>
          </a:p>
        </p:txBody>
      </p:sp>
      <p:sp>
        <p:nvSpPr>
          <p:cNvPr id="5" name="Marcador de pie de página 4">
            <a:extLst>
              <a:ext uri="{FF2B5EF4-FFF2-40B4-BE49-F238E27FC236}">
                <a16:creationId xmlns:a16="http://schemas.microsoft.com/office/drawing/2014/main" xmlns="" id="{89DD329C-69F4-78F7-0B2C-BC621C0F3D9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35EC49A9-34D6-726D-1F53-BB53D129D654}"/>
              </a:ext>
            </a:extLst>
          </p:cNvPr>
          <p:cNvSpPr>
            <a:spLocks noGrp="1"/>
          </p:cNvSpPr>
          <p:nvPr>
            <p:ph type="sldNum" sz="quarter" idx="12"/>
          </p:nvPr>
        </p:nvSpPr>
        <p:spPr/>
        <p:txBody>
          <a:bodyPr/>
          <a:lstStyle/>
          <a:p>
            <a:fld id="{59A81217-C7AE-405B-AE56-C8FBAE448FFC}" type="slidenum">
              <a:rPr lang="es-MX" smtClean="0"/>
              <a:t>‹Nº›</a:t>
            </a:fld>
            <a:endParaRPr lang="es-MX"/>
          </a:p>
        </p:txBody>
      </p:sp>
    </p:spTree>
    <p:extLst>
      <p:ext uri="{BB962C8B-B14F-4D97-AF65-F5344CB8AC3E}">
        <p14:creationId xmlns:p14="http://schemas.microsoft.com/office/powerpoint/2010/main" val="83587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8AD578-DB27-76DA-C09E-F5B3564A88C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0EB1B275-0EFD-187B-6A82-71A61824B3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07655A1E-01FD-716E-5B00-B5FFF61BD86C}"/>
              </a:ext>
            </a:extLst>
          </p:cNvPr>
          <p:cNvSpPr>
            <a:spLocks noGrp="1"/>
          </p:cNvSpPr>
          <p:nvPr>
            <p:ph type="dt" sz="half" idx="10"/>
          </p:nvPr>
        </p:nvSpPr>
        <p:spPr/>
        <p:txBody>
          <a:bodyPr/>
          <a:lstStyle/>
          <a:p>
            <a:fld id="{42266C97-CE68-4747-8B2D-0863966A1E0D}" type="datetimeFigureOut">
              <a:rPr lang="es-MX" smtClean="0"/>
              <a:t>18/11/2025</a:t>
            </a:fld>
            <a:endParaRPr lang="es-MX"/>
          </a:p>
        </p:txBody>
      </p:sp>
      <p:sp>
        <p:nvSpPr>
          <p:cNvPr id="5" name="Marcador de pie de página 4">
            <a:extLst>
              <a:ext uri="{FF2B5EF4-FFF2-40B4-BE49-F238E27FC236}">
                <a16:creationId xmlns:a16="http://schemas.microsoft.com/office/drawing/2014/main" xmlns="" id="{9561825B-B10B-5D16-398E-63F3383ADC2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280231A5-D3A2-06E7-9E22-FA8E8563C23C}"/>
              </a:ext>
            </a:extLst>
          </p:cNvPr>
          <p:cNvSpPr>
            <a:spLocks noGrp="1"/>
          </p:cNvSpPr>
          <p:nvPr>
            <p:ph type="sldNum" sz="quarter" idx="12"/>
          </p:nvPr>
        </p:nvSpPr>
        <p:spPr/>
        <p:txBody>
          <a:bodyPr/>
          <a:lstStyle/>
          <a:p>
            <a:fld id="{59A81217-C7AE-405B-AE56-C8FBAE448FFC}" type="slidenum">
              <a:rPr lang="es-MX" smtClean="0"/>
              <a:t>‹Nº›</a:t>
            </a:fld>
            <a:endParaRPr lang="es-MX"/>
          </a:p>
        </p:txBody>
      </p:sp>
    </p:spTree>
    <p:extLst>
      <p:ext uri="{BB962C8B-B14F-4D97-AF65-F5344CB8AC3E}">
        <p14:creationId xmlns:p14="http://schemas.microsoft.com/office/powerpoint/2010/main" val="294957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16C92E-7964-2859-802F-6606AC829F5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78CECA8E-91A1-9A5B-AE0D-4A6E5ADD95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E7024619-AC92-6FAD-FCFB-98A0092834A7}"/>
              </a:ext>
            </a:extLst>
          </p:cNvPr>
          <p:cNvSpPr>
            <a:spLocks noGrp="1"/>
          </p:cNvSpPr>
          <p:nvPr>
            <p:ph type="dt" sz="half" idx="10"/>
          </p:nvPr>
        </p:nvSpPr>
        <p:spPr/>
        <p:txBody>
          <a:bodyPr/>
          <a:lstStyle/>
          <a:p>
            <a:fld id="{42266C97-CE68-4747-8B2D-0863966A1E0D}" type="datetimeFigureOut">
              <a:rPr lang="es-MX" smtClean="0"/>
              <a:t>18/11/2025</a:t>
            </a:fld>
            <a:endParaRPr lang="es-MX"/>
          </a:p>
        </p:txBody>
      </p:sp>
      <p:sp>
        <p:nvSpPr>
          <p:cNvPr id="5" name="Marcador de pie de página 4">
            <a:extLst>
              <a:ext uri="{FF2B5EF4-FFF2-40B4-BE49-F238E27FC236}">
                <a16:creationId xmlns:a16="http://schemas.microsoft.com/office/drawing/2014/main" xmlns="" id="{DC845DAA-5370-A591-D98D-CF80AD344E2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0102BD34-7A7C-B2D0-20CD-2709F233007E}"/>
              </a:ext>
            </a:extLst>
          </p:cNvPr>
          <p:cNvSpPr>
            <a:spLocks noGrp="1"/>
          </p:cNvSpPr>
          <p:nvPr>
            <p:ph type="sldNum" sz="quarter" idx="12"/>
          </p:nvPr>
        </p:nvSpPr>
        <p:spPr/>
        <p:txBody>
          <a:bodyPr/>
          <a:lstStyle/>
          <a:p>
            <a:fld id="{59A81217-C7AE-405B-AE56-C8FBAE448FFC}" type="slidenum">
              <a:rPr lang="es-MX" smtClean="0"/>
              <a:t>‹Nº›</a:t>
            </a:fld>
            <a:endParaRPr lang="es-MX"/>
          </a:p>
        </p:txBody>
      </p:sp>
    </p:spTree>
    <p:extLst>
      <p:ext uri="{BB962C8B-B14F-4D97-AF65-F5344CB8AC3E}">
        <p14:creationId xmlns:p14="http://schemas.microsoft.com/office/powerpoint/2010/main" val="364419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F78C2-E3F2-BADF-ED56-6FE06FDDD9D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2416545C-6318-37D4-82F3-DF97FFCFFEE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A6D07C1C-2C57-872A-642C-9BAA222D447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DBB06697-0549-A424-D665-BF1B170110BF}"/>
              </a:ext>
            </a:extLst>
          </p:cNvPr>
          <p:cNvSpPr>
            <a:spLocks noGrp="1"/>
          </p:cNvSpPr>
          <p:nvPr>
            <p:ph type="dt" sz="half" idx="10"/>
          </p:nvPr>
        </p:nvSpPr>
        <p:spPr/>
        <p:txBody>
          <a:bodyPr/>
          <a:lstStyle/>
          <a:p>
            <a:fld id="{42266C97-CE68-4747-8B2D-0863966A1E0D}" type="datetimeFigureOut">
              <a:rPr lang="es-MX" smtClean="0"/>
              <a:t>18/11/2025</a:t>
            </a:fld>
            <a:endParaRPr lang="es-MX"/>
          </a:p>
        </p:txBody>
      </p:sp>
      <p:sp>
        <p:nvSpPr>
          <p:cNvPr id="6" name="Marcador de pie de página 5">
            <a:extLst>
              <a:ext uri="{FF2B5EF4-FFF2-40B4-BE49-F238E27FC236}">
                <a16:creationId xmlns:a16="http://schemas.microsoft.com/office/drawing/2014/main" xmlns="" id="{2734E5C4-32C5-8B5D-6ECC-DA0AFAD13DF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E53BE227-A9BA-EA8A-0AA3-67F149A0D2B4}"/>
              </a:ext>
            </a:extLst>
          </p:cNvPr>
          <p:cNvSpPr>
            <a:spLocks noGrp="1"/>
          </p:cNvSpPr>
          <p:nvPr>
            <p:ph type="sldNum" sz="quarter" idx="12"/>
          </p:nvPr>
        </p:nvSpPr>
        <p:spPr/>
        <p:txBody>
          <a:bodyPr/>
          <a:lstStyle/>
          <a:p>
            <a:fld id="{59A81217-C7AE-405B-AE56-C8FBAE448FFC}" type="slidenum">
              <a:rPr lang="es-MX" smtClean="0"/>
              <a:t>‹Nº›</a:t>
            </a:fld>
            <a:endParaRPr lang="es-MX"/>
          </a:p>
        </p:txBody>
      </p:sp>
    </p:spTree>
    <p:extLst>
      <p:ext uri="{BB962C8B-B14F-4D97-AF65-F5344CB8AC3E}">
        <p14:creationId xmlns:p14="http://schemas.microsoft.com/office/powerpoint/2010/main" val="395282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05E9E9-9024-EB58-3BE7-C06B7298BCD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0FBC2743-F7AD-A21F-EE00-CF924DECF5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6D88A2F4-0436-C384-FCF2-89530B5060A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0D6CF236-9ED4-CA46-4F08-D0DDE101AD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28A14F11-3E5D-B9E7-1319-659710E853C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6F3D878F-08B8-B03B-309B-A7FF2E1C3509}"/>
              </a:ext>
            </a:extLst>
          </p:cNvPr>
          <p:cNvSpPr>
            <a:spLocks noGrp="1"/>
          </p:cNvSpPr>
          <p:nvPr>
            <p:ph type="dt" sz="half" idx="10"/>
          </p:nvPr>
        </p:nvSpPr>
        <p:spPr/>
        <p:txBody>
          <a:bodyPr/>
          <a:lstStyle/>
          <a:p>
            <a:fld id="{42266C97-CE68-4747-8B2D-0863966A1E0D}" type="datetimeFigureOut">
              <a:rPr lang="es-MX" smtClean="0"/>
              <a:t>18/11/2025</a:t>
            </a:fld>
            <a:endParaRPr lang="es-MX"/>
          </a:p>
        </p:txBody>
      </p:sp>
      <p:sp>
        <p:nvSpPr>
          <p:cNvPr id="8" name="Marcador de pie de página 7">
            <a:extLst>
              <a:ext uri="{FF2B5EF4-FFF2-40B4-BE49-F238E27FC236}">
                <a16:creationId xmlns:a16="http://schemas.microsoft.com/office/drawing/2014/main" xmlns="" id="{AC00C89E-95E2-7F82-428A-E3591CCB1F1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18A74698-58C6-0EFE-E5D6-55FC40D3BF79}"/>
              </a:ext>
            </a:extLst>
          </p:cNvPr>
          <p:cNvSpPr>
            <a:spLocks noGrp="1"/>
          </p:cNvSpPr>
          <p:nvPr>
            <p:ph type="sldNum" sz="quarter" idx="12"/>
          </p:nvPr>
        </p:nvSpPr>
        <p:spPr/>
        <p:txBody>
          <a:bodyPr/>
          <a:lstStyle/>
          <a:p>
            <a:fld id="{59A81217-C7AE-405B-AE56-C8FBAE448FFC}" type="slidenum">
              <a:rPr lang="es-MX" smtClean="0"/>
              <a:t>‹Nº›</a:t>
            </a:fld>
            <a:endParaRPr lang="es-MX"/>
          </a:p>
        </p:txBody>
      </p:sp>
    </p:spTree>
    <p:extLst>
      <p:ext uri="{BB962C8B-B14F-4D97-AF65-F5344CB8AC3E}">
        <p14:creationId xmlns:p14="http://schemas.microsoft.com/office/powerpoint/2010/main" val="425334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9BD8C2-FB4D-DA77-ED8A-019DEB9939D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4976E510-A6FA-26D0-9795-CA8DA06A95D3}"/>
              </a:ext>
            </a:extLst>
          </p:cNvPr>
          <p:cNvSpPr>
            <a:spLocks noGrp="1"/>
          </p:cNvSpPr>
          <p:nvPr>
            <p:ph type="dt" sz="half" idx="10"/>
          </p:nvPr>
        </p:nvSpPr>
        <p:spPr/>
        <p:txBody>
          <a:bodyPr/>
          <a:lstStyle/>
          <a:p>
            <a:fld id="{42266C97-CE68-4747-8B2D-0863966A1E0D}" type="datetimeFigureOut">
              <a:rPr lang="es-MX" smtClean="0"/>
              <a:t>18/11/2025</a:t>
            </a:fld>
            <a:endParaRPr lang="es-MX"/>
          </a:p>
        </p:txBody>
      </p:sp>
      <p:sp>
        <p:nvSpPr>
          <p:cNvPr id="4" name="Marcador de pie de página 3">
            <a:extLst>
              <a:ext uri="{FF2B5EF4-FFF2-40B4-BE49-F238E27FC236}">
                <a16:creationId xmlns:a16="http://schemas.microsoft.com/office/drawing/2014/main" xmlns="" id="{C7B69E5A-5964-BDDC-2039-EAFB551B669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71E12251-1524-C4C5-221D-9EE093B44BEA}"/>
              </a:ext>
            </a:extLst>
          </p:cNvPr>
          <p:cNvSpPr>
            <a:spLocks noGrp="1"/>
          </p:cNvSpPr>
          <p:nvPr>
            <p:ph type="sldNum" sz="quarter" idx="12"/>
          </p:nvPr>
        </p:nvSpPr>
        <p:spPr/>
        <p:txBody>
          <a:bodyPr/>
          <a:lstStyle/>
          <a:p>
            <a:fld id="{59A81217-C7AE-405B-AE56-C8FBAE448FFC}" type="slidenum">
              <a:rPr lang="es-MX" smtClean="0"/>
              <a:t>‹Nº›</a:t>
            </a:fld>
            <a:endParaRPr lang="es-MX"/>
          </a:p>
        </p:txBody>
      </p:sp>
    </p:spTree>
    <p:extLst>
      <p:ext uri="{BB962C8B-B14F-4D97-AF65-F5344CB8AC3E}">
        <p14:creationId xmlns:p14="http://schemas.microsoft.com/office/powerpoint/2010/main" val="55642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CBCB228-3AC7-5B85-12FF-71721DB06A2D}"/>
              </a:ext>
            </a:extLst>
          </p:cNvPr>
          <p:cNvSpPr>
            <a:spLocks noGrp="1"/>
          </p:cNvSpPr>
          <p:nvPr>
            <p:ph type="dt" sz="half" idx="10"/>
          </p:nvPr>
        </p:nvSpPr>
        <p:spPr/>
        <p:txBody>
          <a:bodyPr/>
          <a:lstStyle/>
          <a:p>
            <a:fld id="{42266C97-CE68-4747-8B2D-0863966A1E0D}" type="datetimeFigureOut">
              <a:rPr lang="es-MX" smtClean="0"/>
              <a:t>18/11/2025</a:t>
            </a:fld>
            <a:endParaRPr lang="es-MX"/>
          </a:p>
        </p:txBody>
      </p:sp>
      <p:sp>
        <p:nvSpPr>
          <p:cNvPr id="3" name="Marcador de pie de página 2">
            <a:extLst>
              <a:ext uri="{FF2B5EF4-FFF2-40B4-BE49-F238E27FC236}">
                <a16:creationId xmlns:a16="http://schemas.microsoft.com/office/drawing/2014/main" xmlns="" id="{6F6E2E55-014C-FFAB-6A1C-8702E36B5F1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2AD03F18-92A7-90E5-AC75-01B101754BB5}"/>
              </a:ext>
            </a:extLst>
          </p:cNvPr>
          <p:cNvSpPr>
            <a:spLocks noGrp="1"/>
          </p:cNvSpPr>
          <p:nvPr>
            <p:ph type="sldNum" sz="quarter" idx="12"/>
          </p:nvPr>
        </p:nvSpPr>
        <p:spPr/>
        <p:txBody>
          <a:bodyPr/>
          <a:lstStyle/>
          <a:p>
            <a:fld id="{59A81217-C7AE-405B-AE56-C8FBAE448FFC}" type="slidenum">
              <a:rPr lang="es-MX" smtClean="0"/>
              <a:t>‹Nº›</a:t>
            </a:fld>
            <a:endParaRPr lang="es-MX"/>
          </a:p>
        </p:txBody>
      </p:sp>
    </p:spTree>
    <p:extLst>
      <p:ext uri="{BB962C8B-B14F-4D97-AF65-F5344CB8AC3E}">
        <p14:creationId xmlns:p14="http://schemas.microsoft.com/office/powerpoint/2010/main" val="274930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E4AE0A-54A6-A82E-4819-24521A48BD2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197795BD-72C7-94DE-2A19-CCF8B65EF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F08D4D6C-3A02-5B08-9F84-2781D8AB79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2A80ACE2-5DD4-F855-32B6-F6E366C91816}"/>
              </a:ext>
            </a:extLst>
          </p:cNvPr>
          <p:cNvSpPr>
            <a:spLocks noGrp="1"/>
          </p:cNvSpPr>
          <p:nvPr>
            <p:ph type="dt" sz="half" idx="10"/>
          </p:nvPr>
        </p:nvSpPr>
        <p:spPr/>
        <p:txBody>
          <a:bodyPr/>
          <a:lstStyle/>
          <a:p>
            <a:fld id="{42266C97-CE68-4747-8B2D-0863966A1E0D}" type="datetimeFigureOut">
              <a:rPr lang="es-MX" smtClean="0"/>
              <a:t>18/11/2025</a:t>
            </a:fld>
            <a:endParaRPr lang="es-MX"/>
          </a:p>
        </p:txBody>
      </p:sp>
      <p:sp>
        <p:nvSpPr>
          <p:cNvPr id="6" name="Marcador de pie de página 5">
            <a:extLst>
              <a:ext uri="{FF2B5EF4-FFF2-40B4-BE49-F238E27FC236}">
                <a16:creationId xmlns:a16="http://schemas.microsoft.com/office/drawing/2014/main" xmlns="" id="{A99B68C4-4AC8-F0C2-CF8E-A48E7068E5E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4F8C8C02-4110-A96C-1510-7B1675B8E937}"/>
              </a:ext>
            </a:extLst>
          </p:cNvPr>
          <p:cNvSpPr>
            <a:spLocks noGrp="1"/>
          </p:cNvSpPr>
          <p:nvPr>
            <p:ph type="sldNum" sz="quarter" idx="12"/>
          </p:nvPr>
        </p:nvSpPr>
        <p:spPr/>
        <p:txBody>
          <a:bodyPr/>
          <a:lstStyle/>
          <a:p>
            <a:fld id="{59A81217-C7AE-405B-AE56-C8FBAE448FFC}" type="slidenum">
              <a:rPr lang="es-MX" smtClean="0"/>
              <a:t>‹Nº›</a:t>
            </a:fld>
            <a:endParaRPr lang="es-MX"/>
          </a:p>
        </p:txBody>
      </p:sp>
    </p:spTree>
    <p:extLst>
      <p:ext uri="{BB962C8B-B14F-4D97-AF65-F5344CB8AC3E}">
        <p14:creationId xmlns:p14="http://schemas.microsoft.com/office/powerpoint/2010/main" val="38145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183F43-AA41-4F65-D098-1032A3902F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4C6BA34C-7142-5086-E6F0-9C4032AA3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34558711-B9FD-85C9-7ADA-53D0D6B16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80D6EB12-C8F5-BA9F-3E07-D117AC6E5358}"/>
              </a:ext>
            </a:extLst>
          </p:cNvPr>
          <p:cNvSpPr>
            <a:spLocks noGrp="1"/>
          </p:cNvSpPr>
          <p:nvPr>
            <p:ph type="dt" sz="half" idx="10"/>
          </p:nvPr>
        </p:nvSpPr>
        <p:spPr/>
        <p:txBody>
          <a:bodyPr/>
          <a:lstStyle/>
          <a:p>
            <a:fld id="{42266C97-CE68-4747-8B2D-0863966A1E0D}" type="datetimeFigureOut">
              <a:rPr lang="es-MX" smtClean="0"/>
              <a:t>18/11/2025</a:t>
            </a:fld>
            <a:endParaRPr lang="es-MX"/>
          </a:p>
        </p:txBody>
      </p:sp>
      <p:sp>
        <p:nvSpPr>
          <p:cNvPr id="6" name="Marcador de pie de página 5">
            <a:extLst>
              <a:ext uri="{FF2B5EF4-FFF2-40B4-BE49-F238E27FC236}">
                <a16:creationId xmlns:a16="http://schemas.microsoft.com/office/drawing/2014/main" xmlns="" id="{A73C478B-2C6C-9474-394D-88A40E405E0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950B4CBF-3913-5A6A-6F65-A968556B07FD}"/>
              </a:ext>
            </a:extLst>
          </p:cNvPr>
          <p:cNvSpPr>
            <a:spLocks noGrp="1"/>
          </p:cNvSpPr>
          <p:nvPr>
            <p:ph type="sldNum" sz="quarter" idx="12"/>
          </p:nvPr>
        </p:nvSpPr>
        <p:spPr/>
        <p:txBody>
          <a:bodyPr/>
          <a:lstStyle/>
          <a:p>
            <a:fld id="{59A81217-C7AE-405B-AE56-C8FBAE448FFC}" type="slidenum">
              <a:rPr lang="es-MX" smtClean="0"/>
              <a:t>‹Nº›</a:t>
            </a:fld>
            <a:endParaRPr lang="es-MX"/>
          </a:p>
        </p:txBody>
      </p:sp>
    </p:spTree>
    <p:extLst>
      <p:ext uri="{BB962C8B-B14F-4D97-AF65-F5344CB8AC3E}">
        <p14:creationId xmlns:p14="http://schemas.microsoft.com/office/powerpoint/2010/main" val="374995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538AD487-9652-3BD1-BC39-CE1FE2AF2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65C9867F-7D18-1358-27B2-1C9B097A7F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850C7CE1-61AE-0099-4AF3-CDAB03629B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266C97-CE68-4747-8B2D-0863966A1E0D}" type="datetimeFigureOut">
              <a:rPr lang="es-MX" smtClean="0"/>
              <a:t>18/11/2025</a:t>
            </a:fld>
            <a:endParaRPr lang="es-MX"/>
          </a:p>
        </p:txBody>
      </p:sp>
      <p:sp>
        <p:nvSpPr>
          <p:cNvPr id="5" name="Marcador de pie de página 4">
            <a:extLst>
              <a:ext uri="{FF2B5EF4-FFF2-40B4-BE49-F238E27FC236}">
                <a16:creationId xmlns:a16="http://schemas.microsoft.com/office/drawing/2014/main" xmlns="" id="{35D6CCDA-8F5D-34BF-F489-5A9CCC80DD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0778EF0D-23C9-DDC2-50B5-D52C0CDAFB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A81217-C7AE-405B-AE56-C8FBAE448FFC}" type="slidenum">
              <a:rPr lang="es-MX" smtClean="0"/>
              <a:t>‹Nº›</a:t>
            </a:fld>
            <a:endParaRPr lang="es-MX"/>
          </a:p>
        </p:txBody>
      </p:sp>
    </p:spTree>
    <p:extLst>
      <p:ext uri="{BB962C8B-B14F-4D97-AF65-F5344CB8AC3E}">
        <p14:creationId xmlns:p14="http://schemas.microsoft.com/office/powerpoint/2010/main" val="428340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s-MX" sz="1200" noProof="0" dirty="0"/>
          </a:p>
        </p:txBody>
      </p:sp>
      <p:grpSp>
        <p:nvGrpSpPr>
          <p:cNvPr id="4" name="Group 4"/>
          <p:cNvGrpSpPr>
            <a:grpSpLocks noChangeAspect="1"/>
          </p:cNvGrpSpPr>
          <p:nvPr/>
        </p:nvGrpSpPr>
        <p:grpSpPr>
          <a:xfrm>
            <a:off x="0" y="58145"/>
            <a:ext cx="775524" cy="775524"/>
            <a:chOff x="0" y="0"/>
            <a:chExt cx="3282950" cy="3282950"/>
          </a:xfrm>
        </p:grpSpPr>
        <p:sp>
          <p:nvSpPr>
            <p:cNvPr id="5" name="Freeform 5"/>
            <p:cNvSpPr/>
            <p:nvPr/>
          </p:nvSpPr>
          <p:spPr>
            <a:xfrm flipH="1">
              <a:off x="0" y="0"/>
              <a:ext cx="3282950" cy="3282950"/>
            </a:xfrm>
            <a:custGeom>
              <a:avLst/>
              <a:gdLst/>
              <a:ahLst/>
              <a:cxnLst/>
              <a:rect l="l" t="t" r="r" b="b"/>
              <a:pathLst>
                <a:path w="3282950" h="3282950">
                  <a:moveTo>
                    <a:pt x="3282950" y="0"/>
                  </a:moveTo>
                  <a:lnTo>
                    <a:pt x="750570" y="0"/>
                  </a:lnTo>
                  <a:cubicBezTo>
                    <a:pt x="336550" y="0"/>
                    <a:pt x="0" y="336550"/>
                    <a:pt x="0" y="750570"/>
                  </a:cubicBezTo>
                  <a:lnTo>
                    <a:pt x="0" y="750570"/>
                  </a:lnTo>
                  <a:lnTo>
                    <a:pt x="0" y="3282950"/>
                  </a:lnTo>
                  <a:lnTo>
                    <a:pt x="0" y="3282950"/>
                  </a:lnTo>
                  <a:lnTo>
                    <a:pt x="3282950" y="3282950"/>
                  </a:lnTo>
                  <a:lnTo>
                    <a:pt x="3282950" y="3282950"/>
                  </a:lnTo>
                  <a:lnTo>
                    <a:pt x="3282950" y="0"/>
                  </a:lnTo>
                  <a:lnTo>
                    <a:pt x="3282950" y="0"/>
                  </a:lnTo>
                  <a:close/>
                </a:path>
              </a:pathLst>
            </a:custGeom>
            <a:blipFill>
              <a:blip r:embed="rId3"/>
              <a:stretch>
                <a:fillRect l="-5887" t="-5887" r="-5887" b="-5887"/>
              </a:stretch>
            </a:blipFill>
          </p:spPr>
          <p:txBody>
            <a:bodyPr/>
            <a:lstStyle/>
            <a:p>
              <a:endParaRPr lang="es-MX" sz="1200" noProof="0" dirty="0"/>
            </a:p>
          </p:txBody>
        </p:sp>
      </p:grpSp>
      <p:sp>
        <p:nvSpPr>
          <p:cNvPr id="8" name="TextBox 8"/>
          <p:cNvSpPr txBox="1"/>
          <p:nvPr/>
        </p:nvSpPr>
        <p:spPr>
          <a:xfrm>
            <a:off x="0" y="1170727"/>
            <a:ext cx="10302270" cy="5539978"/>
          </a:xfrm>
          <a:prstGeom prst="rect">
            <a:avLst/>
          </a:prstGeom>
        </p:spPr>
        <p:txBody>
          <a:bodyPr wrap="square" lIns="0" tIns="0" rIns="0" bIns="0" rtlCol="0" anchor="t">
            <a:spAutoFit/>
          </a:bodyPr>
          <a:lstStyle/>
          <a:p>
            <a:pPr algn="ctr">
              <a:lnSpc>
                <a:spcPts val="14401"/>
              </a:lnSpc>
              <a:spcBef>
                <a:spcPct val="0"/>
              </a:spcBef>
            </a:pPr>
            <a:r>
              <a:rPr lang="es-MX" sz="8800" noProof="0" dirty="0">
                <a:solidFill>
                  <a:srgbClr val="FFF4EA"/>
                </a:solidFill>
                <a:effectLst>
                  <a:outerShdw blurRad="38100" dist="38100" dir="2700000" algn="tl">
                    <a:srgbClr val="000000">
                      <a:alpha val="43137"/>
                    </a:srgbClr>
                  </a:outerShdw>
                </a:effectLst>
                <a:latin typeface="Anton"/>
                <a:ea typeface="Anton"/>
                <a:cs typeface="Anton"/>
                <a:sym typeface="Anton"/>
              </a:rPr>
              <a:t>Proyección y perspectiva de la ICIAR </a:t>
            </a:r>
          </a:p>
        </p:txBody>
      </p:sp>
      <p:sp>
        <p:nvSpPr>
          <p:cNvPr id="10" name="TextBox 10"/>
          <p:cNvSpPr txBox="1"/>
          <p:nvPr/>
        </p:nvSpPr>
        <p:spPr>
          <a:xfrm>
            <a:off x="898439" y="155385"/>
            <a:ext cx="4399425" cy="667042"/>
          </a:xfrm>
          <a:prstGeom prst="rect">
            <a:avLst/>
          </a:prstGeom>
        </p:spPr>
        <p:txBody>
          <a:bodyPr wrap="square" lIns="0" tIns="0" rIns="0" bIns="0" rtlCol="0" anchor="t">
            <a:spAutoFit/>
          </a:bodyPr>
          <a:lstStyle/>
          <a:p>
            <a:pPr algn="ctr">
              <a:lnSpc>
                <a:spcPts val="2719"/>
              </a:lnSpc>
            </a:pPr>
            <a:r>
              <a:rPr lang="es-MX" sz="2091" b="1" noProof="0" dirty="0">
                <a:solidFill>
                  <a:srgbClr val="D4B392"/>
                </a:solidFill>
                <a:latin typeface="Dosis Bold"/>
                <a:ea typeface="Dosis Bold"/>
                <a:cs typeface="Dosis Bold"/>
                <a:sym typeface="Dosis Bold"/>
              </a:rPr>
              <a:t>Lección 6/Historia de la Iglesia II/ </a:t>
            </a:r>
          </a:p>
          <a:p>
            <a:pPr algn="ctr">
              <a:lnSpc>
                <a:spcPts val="2719"/>
              </a:lnSpc>
            </a:pPr>
            <a:r>
              <a:rPr lang="es-MX" sz="2091" b="1" noProof="0" dirty="0">
                <a:solidFill>
                  <a:srgbClr val="D4B392"/>
                </a:solidFill>
                <a:latin typeface="Dosis Bold"/>
                <a:ea typeface="Dosis Bold"/>
                <a:cs typeface="Dosis Bold"/>
                <a:sym typeface="Dosis Bold"/>
              </a:rPr>
              <a:t>23 de Noviembre/ RNR PÁG 51-53</a:t>
            </a:r>
          </a:p>
        </p:txBody>
      </p:sp>
      <p:pic>
        <p:nvPicPr>
          <p:cNvPr id="1026" name="Picture 2">
            <a:extLst>
              <a:ext uri="{FF2B5EF4-FFF2-40B4-BE49-F238E27FC236}">
                <a16:creationId xmlns:a16="http://schemas.microsoft.com/office/drawing/2014/main" xmlns="" id="{D597EFAC-7A27-F147-944F-DF602487F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1135" y="4841944"/>
            <a:ext cx="2340865" cy="2016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flipH="1">
            <a:off x="10764300" y="0"/>
            <a:ext cx="1427701" cy="1427701"/>
          </a:xfrm>
          <a:custGeom>
            <a:avLst/>
            <a:gdLst/>
            <a:ahLst/>
            <a:cxnLst/>
            <a:rect l="l" t="t" r="r" b="b"/>
            <a:pathLst>
              <a:path w="2141551" h="2141551">
                <a:moveTo>
                  <a:pt x="2141551" y="0"/>
                </a:moveTo>
                <a:lnTo>
                  <a:pt x="0" y="0"/>
                </a:lnTo>
                <a:lnTo>
                  <a:pt x="0" y="2141551"/>
                </a:lnTo>
                <a:lnTo>
                  <a:pt x="2141551" y="2141551"/>
                </a:lnTo>
                <a:lnTo>
                  <a:pt x="2141551"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s-MX" sz="1200" noProof="0" dirty="0"/>
          </a:p>
        </p:txBody>
      </p:sp>
      <p:sp>
        <p:nvSpPr>
          <p:cNvPr id="5" name="TextBox 5"/>
          <p:cNvSpPr txBox="1"/>
          <p:nvPr/>
        </p:nvSpPr>
        <p:spPr>
          <a:xfrm>
            <a:off x="685800" y="1592640"/>
            <a:ext cx="10533333" cy="2742226"/>
          </a:xfrm>
          <a:prstGeom prst="rect">
            <a:avLst/>
          </a:prstGeom>
        </p:spPr>
        <p:txBody>
          <a:bodyPr lIns="0" tIns="0" rIns="0" bIns="0" rtlCol="0" anchor="t">
            <a:spAutoFit/>
          </a:bodyPr>
          <a:lstStyle/>
          <a:p>
            <a:pPr algn="just">
              <a:lnSpc>
                <a:spcPts val="3600"/>
              </a:lnSpc>
            </a:pPr>
            <a:r>
              <a:rPr lang="es-MX" sz="2999" b="1" noProof="0" dirty="0">
                <a:solidFill>
                  <a:srgbClr val="4F3022"/>
                </a:solidFill>
                <a:latin typeface="Gotham Bold"/>
                <a:ea typeface="Gotham Bold"/>
                <a:cs typeface="Gotham Bold"/>
                <a:sym typeface="Gotham Bold"/>
              </a:rPr>
              <a:t>Ahora que sabemos de dónde venimos, en dónde estamos y a dónde queremos llegar como ICIAR, sometámonos al gobierno del Espíritu Santo y cumplamos nuestra visión y misión. El mismo que nos estableció, nos guardó y </a:t>
            </a:r>
            <a:r>
              <a:rPr lang="es-MX" sz="2999" b="1" noProof="0">
                <a:solidFill>
                  <a:srgbClr val="4F3022"/>
                </a:solidFill>
                <a:latin typeface="Gotham Bold"/>
                <a:ea typeface="Gotham Bold"/>
                <a:cs typeface="Gotham Bold"/>
                <a:sym typeface="Gotham Bold"/>
              </a:rPr>
              <a:t>nos prosperó </a:t>
            </a:r>
            <a:r>
              <a:rPr lang="es-MX" sz="2999" b="1" noProof="0" dirty="0">
                <a:solidFill>
                  <a:srgbClr val="4F3022"/>
                </a:solidFill>
                <a:latin typeface="Gotham Bold"/>
                <a:ea typeface="Gotham Bold"/>
                <a:cs typeface="Gotham Bold"/>
                <a:sym typeface="Gotham Bold"/>
              </a:rPr>
              <a:t>hasta hoy, es el mismo que nos preservara para la eternidad.  </a:t>
            </a:r>
            <a:endParaRPr lang="es-MX" sz="2999" b="1" i="1" noProof="0" dirty="0">
              <a:solidFill>
                <a:srgbClr val="4F3022"/>
              </a:solidFill>
              <a:latin typeface="Gotham Bold"/>
              <a:ea typeface="Gotham Bold"/>
              <a:cs typeface="Gotham Bold"/>
              <a:sym typeface="Gotham Bold"/>
            </a:endParaRPr>
          </a:p>
        </p:txBody>
      </p:sp>
      <p:sp>
        <p:nvSpPr>
          <p:cNvPr id="6" name="TextBox 6"/>
          <p:cNvSpPr txBox="1"/>
          <p:nvPr/>
        </p:nvSpPr>
        <p:spPr>
          <a:xfrm>
            <a:off x="2806733" y="444339"/>
            <a:ext cx="7406775" cy="1023742"/>
          </a:xfrm>
          <a:prstGeom prst="rect">
            <a:avLst/>
          </a:prstGeom>
        </p:spPr>
        <p:txBody>
          <a:bodyPr lIns="0" tIns="0" rIns="0" bIns="0" rtlCol="0" anchor="t">
            <a:spAutoFit/>
          </a:bodyPr>
          <a:lstStyle/>
          <a:p>
            <a:pPr>
              <a:lnSpc>
                <a:spcPts val="8704"/>
              </a:lnSpc>
              <a:spcBef>
                <a:spcPct val="0"/>
              </a:spcBef>
            </a:pPr>
            <a:r>
              <a:rPr lang="es-MX" sz="6400" b="1" i="1" spc="-653" noProof="0" dirty="0">
                <a:solidFill>
                  <a:srgbClr val="4F3022"/>
                </a:solidFill>
                <a:latin typeface="Noto Serif Display Italics"/>
                <a:ea typeface="Noto Serif Display Italics"/>
                <a:cs typeface="Noto Serif Display Italics"/>
                <a:sym typeface="Noto Serif Display Italics"/>
              </a:rPr>
              <a:t>CONCLUSIÓN</a:t>
            </a:r>
          </a:p>
        </p:txBody>
      </p:sp>
      <p:pic>
        <p:nvPicPr>
          <p:cNvPr id="9222" name="Picture 6">
            <a:extLst>
              <a:ext uri="{FF2B5EF4-FFF2-40B4-BE49-F238E27FC236}">
                <a16:creationId xmlns:a16="http://schemas.microsoft.com/office/drawing/2014/main" xmlns="" id="{18143461-4808-97E6-3314-28EF10E67A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6917" y="4397829"/>
            <a:ext cx="3832740" cy="22356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4274726" cy="2167467"/>
          </a:xfrm>
        </p:grpSpPr>
        <p:sp>
          <p:nvSpPr>
            <p:cNvPr id="3" name="Freeform 3"/>
            <p:cNvSpPr/>
            <p:nvPr/>
          </p:nvSpPr>
          <p:spPr>
            <a:xfrm>
              <a:off x="0" y="0"/>
              <a:ext cx="4274726" cy="2167467"/>
            </a:xfrm>
            <a:custGeom>
              <a:avLst/>
              <a:gdLst/>
              <a:ahLst/>
              <a:cxnLst/>
              <a:rect l="l" t="t" r="r" b="b"/>
              <a:pathLst>
                <a:path w="4274726" h="2167467">
                  <a:moveTo>
                    <a:pt x="47700" y="0"/>
                  </a:moveTo>
                  <a:lnTo>
                    <a:pt x="4227026" y="0"/>
                  </a:lnTo>
                  <a:cubicBezTo>
                    <a:pt x="4239677" y="0"/>
                    <a:pt x="4251809" y="5025"/>
                    <a:pt x="4260755" y="13971"/>
                  </a:cubicBezTo>
                  <a:cubicBezTo>
                    <a:pt x="4269700" y="22916"/>
                    <a:pt x="4274726" y="35049"/>
                    <a:pt x="4274726" y="47700"/>
                  </a:cubicBezTo>
                  <a:lnTo>
                    <a:pt x="4274726" y="2119767"/>
                  </a:lnTo>
                  <a:cubicBezTo>
                    <a:pt x="4274726" y="2132418"/>
                    <a:pt x="4269700" y="2144550"/>
                    <a:pt x="4260755" y="2153496"/>
                  </a:cubicBezTo>
                  <a:cubicBezTo>
                    <a:pt x="4251809" y="2162441"/>
                    <a:pt x="4239677" y="2167467"/>
                    <a:pt x="4227026" y="2167467"/>
                  </a:cubicBezTo>
                  <a:lnTo>
                    <a:pt x="47700" y="2167467"/>
                  </a:lnTo>
                  <a:cubicBezTo>
                    <a:pt x="35049" y="2167467"/>
                    <a:pt x="22916" y="2162441"/>
                    <a:pt x="13971" y="2153496"/>
                  </a:cubicBezTo>
                  <a:cubicBezTo>
                    <a:pt x="5025" y="2144550"/>
                    <a:pt x="0" y="2132418"/>
                    <a:pt x="0" y="2119767"/>
                  </a:cubicBezTo>
                  <a:lnTo>
                    <a:pt x="0" y="47700"/>
                  </a:lnTo>
                  <a:cubicBezTo>
                    <a:pt x="0" y="35049"/>
                    <a:pt x="5025" y="22916"/>
                    <a:pt x="13971" y="13971"/>
                  </a:cubicBezTo>
                  <a:cubicBezTo>
                    <a:pt x="22916" y="5025"/>
                    <a:pt x="35049" y="0"/>
                    <a:pt x="47700" y="0"/>
                  </a:cubicBezTo>
                  <a:close/>
                </a:path>
              </a:pathLst>
            </a:custGeom>
            <a:solidFill>
              <a:srgbClr val="ECE8E8"/>
            </a:solidFill>
          </p:spPr>
          <p:txBody>
            <a:bodyPr/>
            <a:lstStyle/>
            <a:p>
              <a:endParaRPr lang="es-MX" sz="1200" noProof="0" dirty="0"/>
            </a:p>
          </p:txBody>
        </p:sp>
        <p:sp>
          <p:nvSpPr>
            <p:cNvPr id="4" name="TextBox 4"/>
            <p:cNvSpPr txBox="1"/>
            <p:nvPr/>
          </p:nvSpPr>
          <p:spPr>
            <a:xfrm>
              <a:off x="0" y="57150"/>
              <a:ext cx="4274726" cy="2110317"/>
            </a:xfrm>
            <a:prstGeom prst="rect">
              <a:avLst/>
            </a:prstGeom>
          </p:spPr>
          <p:txBody>
            <a:bodyPr lIns="33867" tIns="33867" rIns="33867" bIns="33867" rtlCol="0" anchor="ctr"/>
            <a:lstStyle/>
            <a:p>
              <a:pPr algn="ctr">
                <a:lnSpc>
                  <a:spcPts val="1200"/>
                </a:lnSpc>
              </a:pPr>
              <a:endParaRPr lang="es-MX" sz="1200" noProof="0" dirty="0"/>
            </a:p>
          </p:txBody>
        </p:sp>
      </p:grpSp>
      <p:sp>
        <p:nvSpPr>
          <p:cNvPr id="5" name="TextBox 5"/>
          <p:cNvSpPr txBox="1"/>
          <p:nvPr/>
        </p:nvSpPr>
        <p:spPr>
          <a:xfrm>
            <a:off x="1487714" y="2405307"/>
            <a:ext cx="8955315" cy="3308598"/>
          </a:xfrm>
          <a:prstGeom prst="rect">
            <a:avLst/>
          </a:prstGeom>
        </p:spPr>
        <p:txBody>
          <a:bodyPr wrap="square" lIns="0" tIns="0" rIns="0" bIns="0" rtlCol="0" anchor="t">
            <a:spAutoFit/>
          </a:bodyPr>
          <a:lstStyle/>
          <a:p>
            <a:pPr algn="ctr">
              <a:lnSpc>
                <a:spcPts val="4309"/>
              </a:lnSpc>
              <a:spcBef>
                <a:spcPct val="0"/>
              </a:spcBef>
            </a:pPr>
            <a:r>
              <a:rPr lang="es-MX" sz="3591" i="1" noProof="0" dirty="0">
                <a:solidFill>
                  <a:srgbClr val="4F3022"/>
                </a:solidFill>
                <a:latin typeface="Noto Serif Display Italics"/>
                <a:ea typeface="Noto Serif Display Italics"/>
                <a:cs typeface="Noto Serif Display Italics"/>
                <a:sym typeface="Noto Serif Display Italics"/>
              </a:rPr>
              <a:t>Entonces respondió y me habló diciendo: Esta es palabra de Jehová a Zorobabel, que dice: No con ejército, ni con fuerza, sino con mi Espíritu, ha dicho Jehová de los ejércitos.</a:t>
            </a:r>
          </a:p>
          <a:p>
            <a:pPr algn="ctr">
              <a:lnSpc>
                <a:spcPts val="4309"/>
              </a:lnSpc>
              <a:spcBef>
                <a:spcPct val="0"/>
              </a:spcBef>
            </a:pPr>
            <a:r>
              <a:rPr lang="es-MX" sz="3591" i="1" noProof="0" dirty="0">
                <a:solidFill>
                  <a:srgbClr val="4F3022"/>
                </a:solidFill>
                <a:latin typeface="Noto Serif Display Italics"/>
                <a:ea typeface="Noto Serif Display Italics"/>
                <a:cs typeface="Noto Serif Display Italics"/>
                <a:sym typeface="Noto Serif Display Italics"/>
              </a:rPr>
              <a:t>Zacarías 4:6.</a:t>
            </a:r>
          </a:p>
        </p:txBody>
      </p:sp>
      <p:sp>
        <p:nvSpPr>
          <p:cNvPr id="6" name="TextBox 6"/>
          <p:cNvSpPr txBox="1"/>
          <p:nvPr/>
        </p:nvSpPr>
        <p:spPr>
          <a:xfrm>
            <a:off x="2514600" y="1435470"/>
            <a:ext cx="7162800" cy="436017"/>
          </a:xfrm>
          <a:prstGeom prst="rect">
            <a:avLst/>
          </a:prstGeom>
        </p:spPr>
        <p:txBody>
          <a:bodyPr wrap="square" lIns="0" tIns="0" rIns="0" bIns="0" rtlCol="0" anchor="t">
            <a:spAutoFit/>
          </a:bodyPr>
          <a:lstStyle/>
          <a:p>
            <a:pPr marL="0" lvl="1" algn="ctr">
              <a:lnSpc>
                <a:spcPts val="3360"/>
              </a:lnSpc>
            </a:pPr>
            <a:r>
              <a:rPr lang="es-MX" sz="3600" b="1" spc="1865" noProof="0" dirty="0">
                <a:solidFill>
                  <a:srgbClr val="4F3022"/>
                </a:solidFill>
                <a:latin typeface="Arial Rounded MT Bold" panose="020F0704030504030204" pitchFamily="34" charset="0"/>
                <a:ea typeface="Noto Serif Display Italics" panose="020B0604020202020204"/>
                <a:cs typeface="Noto Serif Display Italics" panose="020B0604020202020204"/>
                <a:sym typeface="Montserrat Bold"/>
              </a:rPr>
              <a:t>PASAJE </a:t>
            </a:r>
            <a:r>
              <a:rPr lang="es-MX" sz="3600" b="1" spc="1865" noProof="0" dirty="0" err="1">
                <a:solidFill>
                  <a:srgbClr val="4F3022"/>
                </a:solidFill>
                <a:latin typeface="Arial Rounded MT Bold" panose="020F0704030504030204" pitchFamily="34" charset="0"/>
                <a:ea typeface="Noto Serif Display Italics" panose="020B0604020202020204"/>
                <a:cs typeface="Noto Serif Display Italics" panose="020B0604020202020204"/>
                <a:sym typeface="Montserrat Bold"/>
              </a:rPr>
              <a:t>BíBLICO</a:t>
            </a:r>
            <a:endParaRPr lang="es-MX" sz="3600" b="1" spc="1865" noProof="0" dirty="0">
              <a:solidFill>
                <a:srgbClr val="4F3022"/>
              </a:solidFill>
              <a:latin typeface="Arial Rounded MT Bold" panose="020F0704030504030204" pitchFamily="34" charset="0"/>
              <a:ea typeface="Noto Serif Display Italics" panose="020B0604020202020204"/>
              <a:cs typeface="Noto Serif Display Italics" panose="020B0604020202020204"/>
              <a:sym typeface="Montserrat Bold"/>
            </a:endParaRPr>
          </a:p>
        </p:txBody>
      </p:sp>
      <p:sp>
        <p:nvSpPr>
          <p:cNvPr id="7" name="Freeform 7"/>
          <p:cNvSpPr/>
          <p:nvPr/>
        </p:nvSpPr>
        <p:spPr>
          <a:xfrm flipV="1">
            <a:off x="0" y="4114800"/>
            <a:ext cx="2743200" cy="2743200"/>
          </a:xfrm>
          <a:custGeom>
            <a:avLst/>
            <a:gdLst/>
            <a:ahLst/>
            <a:cxnLst/>
            <a:rect l="l" t="t" r="r" b="b"/>
            <a:pathLst>
              <a:path w="4114800" h="4114800">
                <a:moveTo>
                  <a:pt x="0" y="4114800"/>
                </a:moveTo>
                <a:lnTo>
                  <a:pt x="4114800" y="4114800"/>
                </a:lnTo>
                <a:lnTo>
                  <a:pt x="4114800" y="0"/>
                </a:lnTo>
                <a:lnTo>
                  <a:pt x="0" y="0"/>
                </a:lnTo>
                <a:lnTo>
                  <a:pt x="0" y="411480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s-MX" sz="1200" noProof="0" dirty="0"/>
          </a:p>
        </p:txBody>
      </p:sp>
      <p:sp>
        <p:nvSpPr>
          <p:cNvPr id="8" name="Freeform 8"/>
          <p:cNvSpPr/>
          <p:nvPr/>
        </p:nvSpPr>
        <p:spPr>
          <a:xfrm flipH="1">
            <a:off x="9448800" y="0"/>
            <a:ext cx="2743200" cy="27432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s-MX" sz="1200"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10485028" y="0"/>
            <a:ext cx="1706973" cy="1706973"/>
          </a:xfrm>
          <a:custGeom>
            <a:avLst/>
            <a:gdLst/>
            <a:ahLst/>
            <a:cxnLst/>
            <a:rect l="l" t="t" r="r" b="b"/>
            <a:pathLst>
              <a:path w="2560459" h="2560459">
                <a:moveTo>
                  <a:pt x="2560459" y="0"/>
                </a:moveTo>
                <a:lnTo>
                  <a:pt x="0" y="0"/>
                </a:lnTo>
                <a:lnTo>
                  <a:pt x="0" y="2560459"/>
                </a:lnTo>
                <a:lnTo>
                  <a:pt x="2560459" y="2560459"/>
                </a:lnTo>
                <a:lnTo>
                  <a:pt x="2560459"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s-MX" sz="1200" noProof="0" dirty="0"/>
          </a:p>
        </p:txBody>
      </p:sp>
      <p:sp>
        <p:nvSpPr>
          <p:cNvPr id="4" name="TextBox 4"/>
          <p:cNvSpPr txBox="1"/>
          <p:nvPr/>
        </p:nvSpPr>
        <p:spPr>
          <a:xfrm>
            <a:off x="685800" y="448811"/>
            <a:ext cx="4726537" cy="820738"/>
          </a:xfrm>
          <a:prstGeom prst="rect">
            <a:avLst/>
          </a:prstGeom>
        </p:spPr>
        <p:txBody>
          <a:bodyPr lIns="0" tIns="0" rIns="0" bIns="0" rtlCol="0" anchor="t">
            <a:spAutoFit/>
          </a:bodyPr>
          <a:lstStyle/>
          <a:p>
            <a:pPr algn="ctr">
              <a:lnSpc>
                <a:spcPts val="6400"/>
              </a:lnSpc>
              <a:spcBef>
                <a:spcPct val="0"/>
              </a:spcBef>
            </a:pPr>
            <a:r>
              <a:rPr lang="es-MX" sz="5334" i="1" spc="-480" noProof="0" dirty="0">
                <a:solidFill>
                  <a:srgbClr val="4F3022"/>
                </a:solidFill>
                <a:latin typeface="Noto Serif Display Italics"/>
                <a:ea typeface="Noto Serif Display Italics"/>
                <a:cs typeface="Noto Serif Display Italics"/>
                <a:sym typeface="Noto Serif Display Italics"/>
              </a:rPr>
              <a:t>Verdad Bíblica</a:t>
            </a:r>
          </a:p>
        </p:txBody>
      </p:sp>
      <p:sp>
        <p:nvSpPr>
          <p:cNvPr id="11" name="TextBox 11"/>
          <p:cNvSpPr txBox="1"/>
          <p:nvPr/>
        </p:nvSpPr>
        <p:spPr>
          <a:xfrm>
            <a:off x="1210198" y="1522451"/>
            <a:ext cx="3840773" cy="1731243"/>
          </a:xfrm>
          <a:prstGeom prst="rect">
            <a:avLst/>
          </a:prstGeom>
        </p:spPr>
        <p:txBody>
          <a:bodyPr wrap="square" lIns="0" tIns="0" rIns="0" bIns="0" rtlCol="0" anchor="t">
            <a:spAutoFit/>
          </a:bodyPr>
          <a:lstStyle/>
          <a:p>
            <a:pPr algn="ctr">
              <a:lnSpc>
                <a:spcPts val="2719"/>
              </a:lnSpc>
              <a:spcBef>
                <a:spcPct val="0"/>
              </a:spcBef>
            </a:pPr>
            <a:r>
              <a:rPr lang="es-MX" sz="2400" noProof="0" dirty="0">
                <a:solidFill>
                  <a:srgbClr val="4F3022"/>
                </a:solidFill>
                <a:latin typeface="Montserrat"/>
                <a:ea typeface="Montserrat"/>
                <a:cs typeface="Montserrat"/>
                <a:sym typeface="Montserrat"/>
              </a:rPr>
              <a:t>La Biblia nos enseña que solo a través del Espíritu Santo podremos cumplir nuestra misión como Iglesia</a:t>
            </a:r>
          </a:p>
        </p:txBody>
      </p:sp>
      <p:sp>
        <p:nvSpPr>
          <p:cNvPr id="12" name="TextBox 12"/>
          <p:cNvSpPr txBox="1"/>
          <p:nvPr/>
        </p:nvSpPr>
        <p:spPr>
          <a:xfrm>
            <a:off x="6278251" y="2281444"/>
            <a:ext cx="5099901" cy="1624227"/>
          </a:xfrm>
          <a:prstGeom prst="rect">
            <a:avLst/>
          </a:prstGeom>
        </p:spPr>
        <p:txBody>
          <a:bodyPr wrap="square" lIns="0" tIns="0" rIns="0" bIns="0" rtlCol="0" anchor="t">
            <a:spAutoFit/>
          </a:bodyPr>
          <a:lstStyle/>
          <a:p>
            <a:pPr algn="ctr">
              <a:lnSpc>
                <a:spcPts val="2479"/>
              </a:lnSpc>
              <a:spcBef>
                <a:spcPct val="0"/>
              </a:spcBef>
            </a:pPr>
            <a:r>
              <a:rPr lang="es-MX" sz="2800" noProof="0" dirty="0">
                <a:solidFill>
                  <a:srgbClr val="4F3022"/>
                </a:solidFill>
                <a:latin typeface="Montserrat"/>
                <a:ea typeface="Montserrat"/>
                <a:cs typeface="Montserrat"/>
                <a:sym typeface="Montserrat"/>
              </a:rPr>
              <a:t>Sometámonos al gobierno del Espíritu Santo para enfrentar victoriosos los desafíos de los últimos tiempos. </a:t>
            </a:r>
          </a:p>
        </p:txBody>
      </p:sp>
      <p:sp>
        <p:nvSpPr>
          <p:cNvPr id="16" name="AutoShape 16"/>
          <p:cNvSpPr/>
          <p:nvPr/>
        </p:nvSpPr>
        <p:spPr>
          <a:xfrm flipV="1">
            <a:off x="1892469" y="4844073"/>
            <a:ext cx="3391331" cy="0"/>
          </a:xfrm>
          <a:prstGeom prst="line">
            <a:avLst/>
          </a:prstGeom>
          <a:ln w="9525" cap="flat">
            <a:solidFill>
              <a:srgbClr val="B5ADAA"/>
            </a:solidFill>
            <a:prstDash val="solid"/>
            <a:headEnd type="none" w="sm" len="sm"/>
            <a:tailEnd type="none" w="sm" len="sm"/>
          </a:ln>
        </p:spPr>
        <p:txBody>
          <a:bodyPr/>
          <a:lstStyle/>
          <a:p>
            <a:endParaRPr lang="es-MX" sz="1200" noProof="0" dirty="0"/>
          </a:p>
        </p:txBody>
      </p:sp>
      <p:sp>
        <p:nvSpPr>
          <p:cNvPr id="17" name="TextBox 17"/>
          <p:cNvSpPr txBox="1"/>
          <p:nvPr/>
        </p:nvSpPr>
        <p:spPr>
          <a:xfrm>
            <a:off x="5720731" y="324623"/>
            <a:ext cx="5591343" cy="1641475"/>
          </a:xfrm>
          <a:prstGeom prst="rect">
            <a:avLst/>
          </a:prstGeom>
        </p:spPr>
        <p:txBody>
          <a:bodyPr lIns="0" tIns="0" rIns="0" bIns="0" rtlCol="0" anchor="t">
            <a:spAutoFit/>
          </a:bodyPr>
          <a:lstStyle/>
          <a:p>
            <a:pPr algn="ctr">
              <a:lnSpc>
                <a:spcPts val="6400"/>
              </a:lnSpc>
              <a:spcBef>
                <a:spcPct val="0"/>
              </a:spcBef>
            </a:pPr>
            <a:r>
              <a:rPr lang="es-MX" sz="5334" i="1" spc="-480" noProof="0" dirty="0">
                <a:solidFill>
                  <a:srgbClr val="4F3022"/>
                </a:solidFill>
                <a:latin typeface="Noto Serif Display Italics"/>
                <a:ea typeface="Noto Serif Display Italics"/>
                <a:cs typeface="Noto Serif Display Italics"/>
                <a:sym typeface="Noto Serif Display Italics"/>
              </a:rPr>
              <a:t>Verdad Bíblica Aplicada</a:t>
            </a:r>
          </a:p>
        </p:txBody>
      </p:sp>
      <p:pic>
        <p:nvPicPr>
          <p:cNvPr id="2050" name="Picture 2" descr="Biblia, Abierto, Libro, Paginas">
            <a:extLst>
              <a:ext uri="{FF2B5EF4-FFF2-40B4-BE49-F238E27FC236}">
                <a16:creationId xmlns:a16="http://schemas.microsoft.com/office/drawing/2014/main" xmlns="" id="{41FAE665-8B1C-FEA7-30E1-F292C4E193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3749" y="4311850"/>
            <a:ext cx="3391331" cy="19510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blia, Difuminar, Libro, De Cerca">
            <a:extLst>
              <a:ext uri="{FF2B5EF4-FFF2-40B4-BE49-F238E27FC236}">
                <a16:creationId xmlns:a16="http://schemas.microsoft.com/office/drawing/2014/main" xmlns="" id="{8C88BFE6-5C1A-EE69-01E2-B01D8AC8E6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105" y="4538226"/>
            <a:ext cx="3481273" cy="1811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xmlns=""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pic>
        <p:nvPicPr>
          <p:cNvPr id="3074" name="Picture 2" descr="Atardecer en el mar&#10;&#10;El contenido generado por IA puede ser incorrecto.">
            <a:extLst>
              <a:ext uri="{FF2B5EF4-FFF2-40B4-BE49-F238E27FC236}">
                <a16:creationId xmlns:a16="http://schemas.microsoft.com/office/drawing/2014/main" xmlns="" id="{626417EF-29D8-DC49-4662-1DA87BD71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27" t="1457" r="21000" b="-2"/>
          <a:stretch>
            <a:fillRect/>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xmlns=""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2" name="CuadroTexto 1">
            <a:extLst>
              <a:ext uri="{FF2B5EF4-FFF2-40B4-BE49-F238E27FC236}">
                <a16:creationId xmlns:a16="http://schemas.microsoft.com/office/drawing/2014/main" xmlns="" id="{6F74F231-AB6F-7A68-74E6-1FC7100D4C8A}"/>
              </a:ext>
            </a:extLst>
          </p:cNvPr>
          <p:cNvSpPr txBox="1"/>
          <p:nvPr/>
        </p:nvSpPr>
        <p:spPr>
          <a:xfrm>
            <a:off x="588282" y="1117727"/>
            <a:ext cx="4800582" cy="11247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s-MX" sz="4800" b="1" noProof="0" dirty="0">
                <a:solidFill>
                  <a:schemeClr val="bg1"/>
                </a:solidFill>
                <a:effectLst>
                  <a:outerShdw blurRad="38100" dist="38100" dir="2700000" algn="tl">
                    <a:srgbClr val="000000">
                      <a:alpha val="43137"/>
                    </a:srgbClr>
                  </a:outerShdw>
                </a:effectLst>
                <a:latin typeface="+mj-lt"/>
                <a:ea typeface="+mj-ea"/>
                <a:cs typeface="+mj-cs"/>
              </a:rPr>
              <a:t>INTRODUCCIÓN</a:t>
            </a:r>
            <a:r>
              <a:rPr lang="es-MX" sz="6600" b="1" noProof="0" dirty="0">
                <a:solidFill>
                  <a:schemeClr val="bg1"/>
                </a:solidFill>
                <a:effectLst>
                  <a:outerShdw blurRad="38100" dist="38100" dir="2700000" algn="tl">
                    <a:srgbClr val="000000">
                      <a:alpha val="43137"/>
                    </a:srgbClr>
                  </a:outerShdw>
                </a:effectLst>
                <a:latin typeface="+mj-lt"/>
                <a:ea typeface="+mj-ea"/>
                <a:cs typeface="+mj-cs"/>
              </a:rPr>
              <a:t> </a:t>
            </a:r>
          </a:p>
        </p:txBody>
      </p:sp>
      <p:sp>
        <p:nvSpPr>
          <p:cNvPr id="3083" name="Rectangle 3082">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solidFill>
                <a:prstClr val="white"/>
              </a:solidFill>
              <a:latin typeface="Calibri" panose="020F0502020204030204"/>
            </a:endParaRPr>
          </a:p>
        </p:txBody>
      </p:sp>
      <p:sp>
        <p:nvSpPr>
          <p:cNvPr id="3085" name="Rectangle 3084">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xmlns="" id="{662DB7E3-C4BE-A7B8-6E9D-5ED3A431131C}"/>
              </a:ext>
            </a:extLst>
          </p:cNvPr>
          <p:cNvSpPr txBox="1"/>
          <p:nvPr/>
        </p:nvSpPr>
        <p:spPr>
          <a:xfrm>
            <a:off x="154047" y="2983868"/>
            <a:ext cx="6736842" cy="3874132"/>
          </a:xfrm>
          <a:prstGeom prst="rect">
            <a:avLst/>
          </a:prstGeom>
        </p:spPr>
        <p:txBody>
          <a:bodyPr vert="horz" lIns="91440" tIns="45720" rIns="91440" bIns="45720" rtlCol="0" anchor="t">
            <a:noAutofit/>
          </a:bodyPr>
          <a:lstStyle/>
          <a:p>
            <a:pPr algn="just">
              <a:lnSpc>
                <a:spcPct val="90000"/>
              </a:lnSpc>
              <a:spcAft>
                <a:spcPts val="600"/>
              </a:spcAft>
            </a:pPr>
            <a:r>
              <a:rPr lang="es-MX" sz="2800" noProof="0" dirty="0">
                <a:solidFill>
                  <a:schemeClr val="bg1"/>
                </a:solidFill>
                <a:latin typeface="Bahnschrift" panose="020B0502040204020203" pitchFamily="34" charset="0"/>
              </a:rPr>
              <a:t>Vivimos los últimos tiempos, los desafíos que hoy enfrentamos como congregación, región y presbiterio nos motivan a:</a:t>
            </a:r>
          </a:p>
          <a:p>
            <a:pPr marL="342900" indent="-228600" algn="just">
              <a:lnSpc>
                <a:spcPct val="90000"/>
              </a:lnSpc>
              <a:spcAft>
                <a:spcPts val="600"/>
              </a:spcAft>
              <a:buFont typeface="Arial" panose="020B0604020202020204" pitchFamily="34" charset="0"/>
              <a:buChar char="•"/>
            </a:pPr>
            <a:r>
              <a:rPr lang="es-MX" sz="2800" noProof="0" dirty="0" smtClean="0">
                <a:solidFill>
                  <a:schemeClr val="bg1"/>
                </a:solidFill>
                <a:latin typeface="Bahnschrift" panose="020B0502040204020203" pitchFamily="34" charset="0"/>
              </a:rPr>
              <a:t>Valorar </a:t>
            </a:r>
            <a:r>
              <a:rPr lang="es-MX" sz="2800" noProof="0" dirty="0">
                <a:solidFill>
                  <a:schemeClr val="bg1"/>
                </a:solidFill>
                <a:latin typeface="Bahnschrift" panose="020B0502040204020203" pitchFamily="34" charset="0"/>
              </a:rPr>
              <a:t>lo recibido por Dios.</a:t>
            </a:r>
          </a:p>
          <a:p>
            <a:pPr marL="342900" indent="-228600" algn="just">
              <a:lnSpc>
                <a:spcPct val="90000"/>
              </a:lnSpc>
              <a:spcAft>
                <a:spcPts val="600"/>
              </a:spcAft>
              <a:buFont typeface="Arial" panose="020B0604020202020204" pitchFamily="34" charset="0"/>
              <a:buChar char="•"/>
            </a:pPr>
            <a:r>
              <a:rPr lang="es-MX" sz="2800" noProof="0" dirty="0">
                <a:solidFill>
                  <a:schemeClr val="bg1"/>
                </a:solidFill>
                <a:latin typeface="Bahnschrift" panose="020B0502040204020203" pitchFamily="34" charset="0"/>
              </a:rPr>
              <a:t>Retener lo que </a:t>
            </a:r>
            <a:r>
              <a:rPr lang="es-MX" sz="2800" noProof="0" dirty="0" smtClean="0">
                <a:solidFill>
                  <a:schemeClr val="bg1"/>
                </a:solidFill>
                <a:latin typeface="Bahnschrift" panose="020B0502040204020203" pitchFamily="34" charset="0"/>
              </a:rPr>
              <a:t>tenemos. </a:t>
            </a:r>
            <a:endParaRPr lang="es-MX" sz="2800" noProof="0" dirty="0">
              <a:solidFill>
                <a:schemeClr val="bg1"/>
              </a:solidFill>
              <a:latin typeface="Bahnschrift" panose="020B0502040204020203" pitchFamily="34" charset="0"/>
            </a:endParaRPr>
          </a:p>
          <a:p>
            <a:pPr marL="342900" indent="-228600" algn="just">
              <a:lnSpc>
                <a:spcPct val="90000"/>
              </a:lnSpc>
              <a:spcAft>
                <a:spcPts val="600"/>
              </a:spcAft>
              <a:buFont typeface="Arial" panose="020B0604020202020204" pitchFamily="34" charset="0"/>
              <a:buChar char="•"/>
            </a:pPr>
            <a:r>
              <a:rPr lang="es-MX" sz="2800" noProof="0" dirty="0">
                <a:solidFill>
                  <a:schemeClr val="bg1"/>
                </a:solidFill>
                <a:latin typeface="Bahnschrift" panose="020B0502040204020203" pitchFamily="34" charset="0"/>
              </a:rPr>
              <a:t>Clarificar nuestra  proyección y perspectiva como </a:t>
            </a:r>
            <a:r>
              <a:rPr lang="es-MX" sz="2800" noProof="0" dirty="0" smtClean="0">
                <a:solidFill>
                  <a:schemeClr val="bg1"/>
                </a:solidFill>
                <a:latin typeface="Bahnschrift" panose="020B0502040204020203" pitchFamily="34" charset="0"/>
              </a:rPr>
              <a:t>iglesia</a:t>
            </a:r>
            <a:endParaRPr lang="es-MX" sz="2800" noProof="0" dirty="0">
              <a:solidFill>
                <a:schemeClr val="bg1"/>
              </a:solidFill>
              <a:latin typeface="Bahnschrift" panose="020B0502040204020203" pitchFamily="34" charset="0"/>
            </a:endParaRPr>
          </a:p>
          <a:p>
            <a:pPr algn="just">
              <a:lnSpc>
                <a:spcPct val="90000"/>
              </a:lnSpc>
              <a:spcAft>
                <a:spcPts val="600"/>
              </a:spcAft>
            </a:pPr>
            <a:r>
              <a:rPr lang="es-MX" sz="2800" noProof="0" dirty="0" smtClean="0">
                <a:solidFill>
                  <a:schemeClr val="bg1"/>
                </a:solidFill>
                <a:latin typeface="Bahnschrift" panose="020B0502040204020203" pitchFamily="34" charset="0"/>
              </a:rPr>
              <a:t>      (Mt</a:t>
            </a:r>
            <a:r>
              <a:rPr lang="es-MX" sz="2800" noProof="0" dirty="0">
                <a:solidFill>
                  <a:schemeClr val="bg1"/>
                </a:solidFill>
                <a:latin typeface="Bahnschrift" panose="020B0502040204020203" pitchFamily="34" charset="0"/>
              </a:rPr>
              <a:t>. 24:3-14 y 2 Tim. 3: </a:t>
            </a:r>
            <a:r>
              <a:rPr lang="es-MX" sz="2800" noProof="0" dirty="0" smtClean="0">
                <a:solidFill>
                  <a:schemeClr val="bg1"/>
                </a:solidFill>
                <a:latin typeface="Bahnschrift" panose="020B0502040204020203" pitchFamily="34" charset="0"/>
              </a:rPr>
              <a:t>1-5).</a:t>
            </a:r>
            <a:endParaRPr lang="es-MX" sz="2800" noProof="0"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82392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06400" y="365043"/>
            <a:ext cx="7480300" cy="1107996"/>
          </a:xfrm>
          <a:prstGeom prst="rect">
            <a:avLst/>
          </a:prstGeom>
        </p:spPr>
        <p:txBody>
          <a:bodyPr wrap="square" lIns="0" tIns="0" rIns="0" bIns="0" rtlCol="0" anchor="t">
            <a:spAutoFit/>
          </a:bodyPr>
          <a:lstStyle/>
          <a:p>
            <a:pPr marL="748492" lvl="1">
              <a:spcBef>
                <a:spcPct val="0"/>
              </a:spcBef>
            </a:pPr>
            <a:r>
              <a:rPr lang="es-MX" sz="3600" i="1" spc="-624" dirty="0" smtClean="0">
                <a:solidFill>
                  <a:srgbClr val="4F3022"/>
                </a:solidFill>
                <a:effectLst>
                  <a:outerShdw blurRad="38100" dist="38100" dir="2700000" algn="tl">
                    <a:srgbClr val="000000">
                      <a:alpha val="43137"/>
                    </a:srgbClr>
                  </a:outerShdw>
                </a:effectLst>
                <a:latin typeface="Noto Serif Display Italics"/>
                <a:ea typeface="Noto Serif Display Italics"/>
                <a:cs typeface="Arial" panose="020B0604020202020204" pitchFamily="34" charset="0"/>
                <a:sym typeface="Noto Serif Display Italics"/>
              </a:rPr>
              <a:t>1.  </a:t>
            </a:r>
            <a:r>
              <a:rPr lang="es-MX" sz="3600" i="1" noProof="0" dirty="0" smtClean="0">
                <a:solidFill>
                  <a:srgbClr val="4F3022"/>
                </a:solidFill>
                <a:effectLst>
                  <a:outerShdw blurRad="38100" dist="38100" dir="2700000" algn="tl">
                    <a:srgbClr val="000000">
                      <a:alpha val="43137"/>
                    </a:srgbClr>
                  </a:outerShdw>
                </a:effectLst>
                <a:latin typeface="Arial" panose="020B0604020202020204" pitchFamily="34" charset="0"/>
                <a:ea typeface="Noto Serif Display Italics"/>
                <a:cs typeface="Arial" panose="020B0604020202020204" pitchFamily="34" charset="0"/>
                <a:sym typeface="Noto Serif Display Italics"/>
              </a:rPr>
              <a:t>¿Cuál  </a:t>
            </a:r>
            <a:r>
              <a:rPr lang="es-MX" sz="3600" i="1" noProof="0" dirty="0">
                <a:solidFill>
                  <a:srgbClr val="4F3022"/>
                </a:solidFill>
                <a:effectLst>
                  <a:outerShdw blurRad="38100" dist="38100" dir="2700000" algn="tl">
                    <a:srgbClr val="000000">
                      <a:alpha val="43137"/>
                    </a:srgbClr>
                  </a:outerShdw>
                </a:effectLst>
                <a:latin typeface="Arial" panose="020B0604020202020204" pitchFamily="34" charset="0"/>
                <a:ea typeface="Noto Serif Display Italics"/>
                <a:cs typeface="Arial" panose="020B0604020202020204" pitchFamily="34" charset="0"/>
                <a:sym typeface="Noto Serif Display Italics"/>
              </a:rPr>
              <a:t>es  nuestra  proyección  o  perspectiva  como   Iglesia?</a:t>
            </a:r>
          </a:p>
        </p:txBody>
      </p:sp>
      <p:sp>
        <p:nvSpPr>
          <p:cNvPr id="5" name="TextBox 5"/>
          <p:cNvSpPr txBox="1"/>
          <p:nvPr/>
        </p:nvSpPr>
        <p:spPr>
          <a:xfrm>
            <a:off x="265014" y="1943136"/>
            <a:ext cx="6351686" cy="4322402"/>
          </a:xfrm>
          <a:prstGeom prst="rect">
            <a:avLst/>
          </a:prstGeom>
        </p:spPr>
        <p:txBody>
          <a:bodyPr wrap="square" lIns="0" tIns="0" rIns="0" bIns="0" rtlCol="0" anchor="t">
            <a:spAutoFit/>
          </a:bodyPr>
          <a:lstStyle/>
          <a:p>
            <a:pPr marL="457200" indent="-457200" algn="just">
              <a:lnSpc>
                <a:spcPts val="3372"/>
              </a:lnSpc>
              <a:buFont typeface="+mj-lt"/>
              <a:buAutoNum type="arabicPeriod"/>
            </a:pPr>
            <a:r>
              <a:rPr lang="es-MX" sz="2400" noProof="0" dirty="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rPr>
              <a:t>Antes es necesario recordar las bases que Dios ha dado a la </a:t>
            </a:r>
            <a:r>
              <a:rPr lang="es-MX" sz="2400" noProof="0" dirty="0" smtClean="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rPr>
              <a:t>Iglesia (Ef</a:t>
            </a:r>
            <a:r>
              <a:rPr lang="es-MX" sz="2400" noProof="0" dirty="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rPr>
              <a:t>. </a:t>
            </a:r>
            <a:r>
              <a:rPr lang="es-MX" sz="2400" noProof="0" dirty="0" smtClean="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rPr>
              <a:t>4:11-13).</a:t>
            </a:r>
            <a:endParaRPr lang="es-MX" sz="2400" noProof="0" dirty="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endParaRPr>
          </a:p>
          <a:p>
            <a:pPr marL="457200" indent="-457200" algn="just">
              <a:lnSpc>
                <a:spcPts val="3372"/>
              </a:lnSpc>
              <a:buFont typeface="+mj-lt"/>
              <a:buAutoNum type="arabicPeriod"/>
            </a:pPr>
            <a:r>
              <a:rPr lang="es-MX" sz="2400" noProof="0" dirty="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rPr>
              <a:t>Salvaguardemos los recursos, defendamos la vida espiritual de los mas pequeños y afirmemos en la Iglesia adulta convicciones espirituales </a:t>
            </a:r>
            <a:r>
              <a:rPr lang="es-MX" sz="2400" noProof="0" dirty="0" smtClean="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rPr>
              <a:t>inamovibles (1 </a:t>
            </a:r>
            <a:r>
              <a:rPr lang="es-MX" sz="2400" noProof="0" dirty="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rPr>
              <a:t>Co. </a:t>
            </a:r>
            <a:r>
              <a:rPr lang="es-MX" sz="2400" noProof="0" dirty="0" smtClean="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rPr>
              <a:t>10:1-12).</a:t>
            </a:r>
            <a:endParaRPr lang="es-MX" sz="2400" noProof="0" dirty="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endParaRPr>
          </a:p>
          <a:p>
            <a:pPr marL="457200" indent="-457200" algn="just">
              <a:lnSpc>
                <a:spcPts val="3372"/>
              </a:lnSpc>
              <a:buFont typeface="+mj-lt"/>
              <a:buAutoNum type="arabicPeriod"/>
            </a:pPr>
            <a:r>
              <a:rPr lang="es-MX" sz="2400" noProof="0" dirty="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rPr>
              <a:t>Nuestra proyección y perspectiva debe ser bíblica dirigida por el Espíritu Santo, es decir la perspectiva que esta en el corazón   de </a:t>
            </a:r>
            <a:r>
              <a:rPr lang="es-MX" sz="2400" noProof="0" dirty="0" smtClean="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rPr>
              <a:t>Dios (</a:t>
            </a:r>
            <a:r>
              <a:rPr lang="es-MX" sz="2400" noProof="0" dirty="0" err="1" smtClean="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rPr>
              <a:t>Hch</a:t>
            </a:r>
            <a:r>
              <a:rPr lang="es-MX" sz="2400" noProof="0" dirty="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rPr>
              <a:t>. </a:t>
            </a:r>
            <a:r>
              <a:rPr lang="es-MX" sz="2400" noProof="0" dirty="0" smtClean="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rPr>
              <a:t>9:31).</a:t>
            </a:r>
            <a:endParaRPr lang="es-MX" sz="2400" noProof="0" dirty="0">
              <a:solidFill>
                <a:srgbClr val="4F3022"/>
              </a:solidFill>
              <a:effectLst>
                <a:outerShdw blurRad="38100" dist="38100" dir="2700000" algn="tl">
                  <a:srgbClr val="000000">
                    <a:alpha val="43137"/>
                  </a:srgbClr>
                </a:outerShdw>
              </a:effectLst>
              <a:latin typeface="Georgia" panose="02040502050405020303" pitchFamily="18" charset="0"/>
              <a:ea typeface="Montserrat"/>
              <a:cs typeface="Montserrat"/>
              <a:sym typeface="Montserrat"/>
            </a:endParaRPr>
          </a:p>
        </p:txBody>
      </p:sp>
      <p:sp>
        <p:nvSpPr>
          <p:cNvPr id="8" name="TextBox 8"/>
          <p:cNvSpPr txBox="1"/>
          <p:nvPr/>
        </p:nvSpPr>
        <p:spPr>
          <a:xfrm>
            <a:off x="9338647" y="214457"/>
            <a:ext cx="157734" cy="301173"/>
          </a:xfrm>
          <a:prstGeom prst="rect">
            <a:avLst/>
          </a:prstGeom>
        </p:spPr>
        <p:txBody>
          <a:bodyPr lIns="0" tIns="0" rIns="0" bIns="0" rtlCol="0" anchor="t">
            <a:spAutoFit/>
          </a:bodyPr>
          <a:lstStyle/>
          <a:p>
            <a:pPr>
              <a:lnSpc>
                <a:spcPts val="2351"/>
              </a:lnSpc>
            </a:pPr>
            <a:r>
              <a:rPr lang="es-MX" sz="1959" noProof="0" dirty="0">
                <a:solidFill>
                  <a:srgbClr val="FFFFFF"/>
                </a:solidFill>
                <a:latin typeface="Poppins"/>
                <a:ea typeface="Poppins"/>
                <a:cs typeface="Poppins"/>
                <a:sym typeface="Poppins"/>
              </a:rPr>
              <a:t>E</a:t>
            </a:r>
          </a:p>
        </p:txBody>
      </p:sp>
      <p:pic>
        <p:nvPicPr>
          <p:cNvPr id="4098" name="Picture 2" descr="2023 letters on the road 2023 letters on the road. The beginning of the year 2023 that continues to line up the year of the future. The Way Forward Stock Photo">
            <a:extLst>
              <a:ext uri="{FF2B5EF4-FFF2-40B4-BE49-F238E27FC236}">
                <a16:creationId xmlns:a16="http://schemas.microsoft.com/office/drawing/2014/main" xmlns="" id="{212C1E55-90E4-B09D-B6ED-79906B4DB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900" y="0"/>
            <a:ext cx="8718149" cy="69288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9EE1BAE-7758-E314-A818-1DB60FADDCA8}"/>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xmlns="" id="{71D9F178-E5BC-5F6A-1857-1EF383FB8683}"/>
              </a:ext>
            </a:extLst>
          </p:cNvPr>
          <p:cNvSpPr txBox="1"/>
          <p:nvPr/>
        </p:nvSpPr>
        <p:spPr>
          <a:xfrm>
            <a:off x="6549656" y="692150"/>
            <a:ext cx="5362819" cy="1846659"/>
          </a:xfrm>
          <a:prstGeom prst="rect">
            <a:avLst/>
          </a:prstGeom>
        </p:spPr>
        <p:txBody>
          <a:bodyPr wrap="square" lIns="0" tIns="0" rIns="0" bIns="0" rtlCol="0" anchor="t">
            <a:spAutoFit/>
          </a:bodyPr>
          <a:lstStyle/>
          <a:p>
            <a:pPr marL="748492" lvl="1" algn="ctr">
              <a:spcBef>
                <a:spcPct val="0"/>
              </a:spcBef>
            </a:pPr>
            <a:r>
              <a:rPr lang="es-MX" sz="4000" b="1" noProof="0" dirty="0">
                <a:solidFill>
                  <a:srgbClr val="4F3022"/>
                </a:solidFill>
                <a:effectLst>
                  <a:outerShdw blurRad="38100" dist="38100" dir="2700000" algn="tl">
                    <a:srgbClr val="000000">
                      <a:alpha val="43137"/>
                    </a:srgbClr>
                  </a:outerShdw>
                </a:effectLst>
                <a:latin typeface="Noto Serif Display Italics"/>
                <a:ea typeface="Noto Serif Display Italics"/>
                <a:cs typeface="Noto Serif Display Italics"/>
                <a:sym typeface="Noto Serif Display Italics"/>
              </a:rPr>
              <a:t>2.- ¿Que anhelamos como Iglesia?</a:t>
            </a:r>
          </a:p>
        </p:txBody>
      </p:sp>
      <p:sp>
        <p:nvSpPr>
          <p:cNvPr id="5" name="TextBox 5">
            <a:extLst>
              <a:ext uri="{FF2B5EF4-FFF2-40B4-BE49-F238E27FC236}">
                <a16:creationId xmlns:a16="http://schemas.microsoft.com/office/drawing/2014/main" xmlns="" id="{CD146408-B46A-BF52-9FDE-376FEE929AD2}"/>
              </a:ext>
            </a:extLst>
          </p:cNvPr>
          <p:cNvSpPr txBox="1"/>
          <p:nvPr/>
        </p:nvSpPr>
        <p:spPr>
          <a:xfrm>
            <a:off x="7322287" y="3392185"/>
            <a:ext cx="4590188" cy="2616101"/>
          </a:xfrm>
          <a:prstGeom prst="rect">
            <a:avLst/>
          </a:prstGeom>
        </p:spPr>
        <p:txBody>
          <a:bodyPr wrap="square" lIns="0" tIns="0" rIns="0" bIns="0" rtlCol="0" anchor="t">
            <a:spAutoFit/>
          </a:bodyPr>
          <a:lstStyle/>
          <a:p>
            <a:pPr algn="ctr">
              <a:lnSpc>
                <a:spcPts val="3372"/>
              </a:lnSpc>
            </a:pPr>
            <a:r>
              <a:rPr lang="es-MX" sz="3600" noProof="0" dirty="0">
                <a:solidFill>
                  <a:srgbClr val="4F3022"/>
                </a:solidFill>
                <a:latin typeface="Montserrat"/>
                <a:ea typeface="Montserrat"/>
                <a:cs typeface="Montserrat"/>
                <a:sym typeface="Montserrat"/>
              </a:rPr>
              <a:t>Una Iglesia viva que disfrute plenamente su relación con Dios y le sirva en todos los campos </a:t>
            </a:r>
            <a:r>
              <a:rPr lang="es-MX" sz="3600" noProof="0" dirty="0" smtClean="0">
                <a:solidFill>
                  <a:srgbClr val="4F3022"/>
                </a:solidFill>
                <a:latin typeface="Montserrat"/>
                <a:ea typeface="Montserrat"/>
                <a:cs typeface="Montserrat"/>
                <a:sym typeface="Montserrat"/>
              </a:rPr>
              <a:t>posibles (Efesios 5:27).</a:t>
            </a:r>
            <a:endParaRPr lang="es-MX" sz="3600" noProof="0" dirty="0">
              <a:solidFill>
                <a:srgbClr val="4F3022"/>
              </a:solidFill>
              <a:latin typeface="Montserrat"/>
              <a:ea typeface="Montserrat"/>
              <a:cs typeface="Montserrat"/>
              <a:sym typeface="Montserrat"/>
            </a:endParaRPr>
          </a:p>
        </p:txBody>
      </p:sp>
      <p:sp>
        <p:nvSpPr>
          <p:cNvPr id="8" name="TextBox 8">
            <a:extLst>
              <a:ext uri="{FF2B5EF4-FFF2-40B4-BE49-F238E27FC236}">
                <a16:creationId xmlns:a16="http://schemas.microsoft.com/office/drawing/2014/main" xmlns="" id="{EE2E9F1D-FC57-BDE3-34C3-CC7AABBFBA07}"/>
              </a:ext>
            </a:extLst>
          </p:cNvPr>
          <p:cNvSpPr txBox="1"/>
          <p:nvPr/>
        </p:nvSpPr>
        <p:spPr>
          <a:xfrm>
            <a:off x="9338647" y="214457"/>
            <a:ext cx="157734" cy="301173"/>
          </a:xfrm>
          <a:prstGeom prst="rect">
            <a:avLst/>
          </a:prstGeom>
        </p:spPr>
        <p:txBody>
          <a:bodyPr lIns="0" tIns="0" rIns="0" bIns="0" rtlCol="0" anchor="t">
            <a:spAutoFit/>
          </a:bodyPr>
          <a:lstStyle/>
          <a:p>
            <a:pPr>
              <a:lnSpc>
                <a:spcPts val="2351"/>
              </a:lnSpc>
            </a:pPr>
            <a:r>
              <a:rPr lang="es-MX" sz="1959" noProof="0" dirty="0">
                <a:solidFill>
                  <a:srgbClr val="FFFFFF"/>
                </a:solidFill>
                <a:latin typeface="Poppins"/>
                <a:ea typeface="Poppins"/>
                <a:cs typeface="Poppins"/>
                <a:sym typeface="Poppins"/>
              </a:rPr>
              <a:t>E</a:t>
            </a:r>
          </a:p>
        </p:txBody>
      </p:sp>
      <p:pic>
        <p:nvPicPr>
          <p:cNvPr id="5122" name="Picture 2">
            <a:extLst>
              <a:ext uri="{FF2B5EF4-FFF2-40B4-BE49-F238E27FC236}">
                <a16:creationId xmlns:a16="http://schemas.microsoft.com/office/drawing/2014/main" xmlns="" id="{BB32D1BD-B20C-EF10-6FEC-6D4A42B01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414"/>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73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901713" y="1622267"/>
            <a:ext cx="5085432" cy="4821833"/>
          </a:xfrm>
          <a:prstGeom prst="rect">
            <a:avLst/>
          </a:prstGeom>
        </p:spPr>
        <p:txBody>
          <a:bodyPr wrap="square" lIns="0" tIns="0" rIns="0" bIns="0" rtlCol="0" anchor="t">
            <a:spAutoFit/>
          </a:bodyPr>
          <a:lstStyle/>
          <a:p>
            <a:pPr algn="ctr">
              <a:lnSpc>
                <a:spcPts val="4667"/>
              </a:lnSpc>
            </a:pPr>
            <a:r>
              <a:rPr lang="es-MX" sz="3600" noProof="0" dirty="0">
                <a:solidFill>
                  <a:srgbClr val="FF0000"/>
                </a:solidFill>
                <a:effectLst>
                  <a:outerShdw blurRad="38100" dist="38100" dir="2700000" algn="tl">
                    <a:srgbClr val="000000">
                      <a:alpha val="43137"/>
                    </a:srgbClr>
                  </a:outerShdw>
                </a:effectLst>
                <a:latin typeface="Gotham"/>
                <a:ea typeface="Gotham"/>
                <a:cs typeface="Gotham"/>
                <a:sym typeface="Gotham"/>
              </a:rPr>
              <a:t>Error:</a:t>
            </a:r>
            <a:r>
              <a:rPr lang="es-MX" sz="3600" noProof="0" dirty="0">
                <a:solidFill>
                  <a:srgbClr val="4F3022"/>
                </a:solidFill>
                <a:effectLst>
                  <a:outerShdw blurRad="38100" dist="38100" dir="2700000" algn="tl">
                    <a:srgbClr val="000000">
                      <a:alpha val="43137"/>
                    </a:srgbClr>
                  </a:outerShdw>
                </a:effectLst>
                <a:latin typeface="Gotham"/>
                <a:ea typeface="Gotham"/>
                <a:cs typeface="Gotham"/>
                <a:sym typeface="Gotham"/>
              </a:rPr>
              <a:t> La Iglesia dejará de ser por la ineficiencia de sus </a:t>
            </a:r>
            <a:r>
              <a:rPr lang="es-MX" sz="3600" noProof="0" dirty="0" smtClean="0">
                <a:solidFill>
                  <a:srgbClr val="4F3022"/>
                </a:solidFill>
                <a:effectLst>
                  <a:outerShdw blurRad="38100" dist="38100" dir="2700000" algn="tl">
                    <a:srgbClr val="000000">
                      <a:alpha val="43137"/>
                    </a:srgbClr>
                  </a:outerShdw>
                </a:effectLst>
                <a:latin typeface="Gotham"/>
                <a:ea typeface="Gotham"/>
                <a:cs typeface="Gotham"/>
                <a:sym typeface="Gotham"/>
              </a:rPr>
              <a:t>pastores</a:t>
            </a:r>
          </a:p>
          <a:p>
            <a:pPr algn="ctr">
              <a:lnSpc>
                <a:spcPts val="4667"/>
              </a:lnSpc>
            </a:pPr>
            <a:endParaRPr lang="es-MX" sz="3600" noProof="0" dirty="0">
              <a:solidFill>
                <a:srgbClr val="4F3022"/>
              </a:solidFill>
              <a:effectLst>
                <a:outerShdw blurRad="38100" dist="38100" dir="2700000" algn="tl">
                  <a:srgbClr val="000000">
                    <a:alpha val="43137"/>
                  </a:srgbClr>
                </a:outerShdw>
              </a:effectLst>
              <a:latin typeface="Gotham"/>
              <a:ea typeface="Gotham"/>
              <a:cs typeface="Gotham"/>
              <a:sym typeface="Gotham"/>
            </a:endParaRPr>
          </a:p>
          <a:p>
            <a:pPr algn="ctr">
              <a:lnSpc>
                <a:spcPts val="4667"/>
              </a:lnSpc>
            </a:pPr>
            <a:r>
              <a:rPr lang="es-MX" sz="3600" noProof="0" dirty="0">
                <a:solidFill>
                  <a:srgbClr val="0070C0"/>
                </a:solidFill>
                <a:effectLst>
                  <a:outerShdw blurRad="38100" dist="38100" dir="2700000" algn="tl">
                    <a:srgbClr val="000000">
                      <a:alpha val="43137"/>
                    </a:srgbClr>
                  </a:outerShdw>
                </a:effectLst>
                <a:latin typeface="Gotham"/>
                <a:ea typeface="Gotham"/>
                <a:cs typeface="Gotham"/>
                <a:sym typeface="Gotham"/>
              </a:rPr>
              <a:t>Respuesta:</a:t>
            </a:r>
          </a:p>
          <a:p>
            <a:pPr algn="ctr">
              <a:lnSpc>
                <a:spcPts val="4667"/>
              </a:lnSpc>
            </a:pPr>
            <a:r>
              <a:rPr lang="es-MX" sz="3600" noProof="0" dirty="0" smtClean="0">
                <a:solidFill>
                  <a:srgbClr val="4F3022"/>
                </a:solidFill>
                <a:effectLst>
                  <a:outerShdw blurRad="38100" dist="38100" dir="2700000" algn="tl">
                    <a:srgbClr val="000000">
                      <a:alpha val="43137"/>
                    </a:srgbClr>
                  </a:outerShdw>
                </a:effectLst>
                <a:latin typeface="Gotham"/>
                <a:ea typeface="Gotham"/>
                <a:cs typeface="Gotham"/>
                <a:sym typeface="Gotham"/>
              </a:rPr>
              <a:t>Mateo 16:18 </a:t>
            </a:r>
          </a:p>
          <a:p>
            <a:pPr algn="ctr">
              <a:lnSpc>
                <a:spcPts val="4667"/>
              </a:lnSpc>
            </a:pPr>
            <a:r>
              <a:rPr lang="es-MX" sz="3600" noProof="0" dirty="0" err="1" smtClean="0">
                <a:solidFill>
                  <a:srgbClr val="4F3022"/>
                </a:solidFill>
                <a:effectLst>
                  <a:outerShdw blurRad="38100" dist="38100" dir="2700000" algn="tl">
                    <a:srgbClr val="000000">
                      <a:alpha val="43137"/>
                    </a:srgbClr>
                  </a:outerShdw>
                </a:effectLst>
                <a:latin typeface="Gotham"/>
                <a:ea typeface="Gotham"/>
                <a:cs typeface="Gotham"/>
                <a:sym typeface="Gotham"/>
              </a:rPr>
              <a:t>Ef</a:t>
            </a:r>
            <a:r>
              <a:rPr lang="es-MX" sz="3600" dirty="0" err="1" smtClean="0">
                <a:solidFill>
                  <a:srgbClr val="4F3022"/>
                </a:solidFill>
                <a:effectLst>
                  <a:outerShdw blurRad="38100" dist="38100" dir="2700000" algn="tl">
                    <a:srgbClr val="000000">
                      <a:alpha val="43137"/>
                    </a:srgbClr>
                  </a:outerShdw>
                </a:effectLst>
                <a:latin typeface="Gotham"/>
                <a:ea typeface="Gotham"/>
                <a:cs typeface="Gotham"/>
                <a:sym typeface="Gotham"/>
              </a:rPr>
              <a:t>esios</a:t>
            </a:r>
            <a:r>
              <a:rPr lang="es-MX" sz="3600" noProof="0" dirty="0" smtClean="0">
                <a:solidFill>
                  <a:srgbClr val="4F3022"/>
                </a:solidFill>
                <a:effectLst>
                  <a:outerShdw blurRad="38100" dist="38100" dir="2700000" algn="tl">
                    <a:srgbClr val="000000">
                      <a:alpha val="43137"/>
                    </a:srgbClr>
                  </a:outerShdw>
                </a:effectLst>
                <a:latin typeface="Gotham"/>
                <a:ea typeface="Gotham"/>
                <a:cs typeface="Gotham"/>
                <a:sym typeface="Gotham"/>
              </a:rPr>
              <a:t> </a:t>
            </a:r>
            <a:r>
              <a:rPr lang="es-MX" sz="3600" noProof="0" dirty="0">
                <a:solidFill>
                  <a:srgbClr val="4F3022"/>
                </a:solidFill>
                <a:effectLst>
                  <a:outerShdw blurRad="38100" dist="38100" dir="2700000" algn="tl">
                    <a:srgbClr val="000000">
                      <a:alpha val="43137"/>
                    </a:srgbClr>
                  </a:outerShdw>
                </a:effectLst>
                <a:latin typeface="Gotham"/>
                <a:ea typeface="Gotham"/>
                <a:cs typeface="Gotham"/>
                <a:sym typeface="Gotham"/>
              </a:rPr>
              <a:t>5:25-27.</a:t>
            </a:r>
          </a:p>
          <a:p>
            <a:pPr algn="ctr">
              <a:lnSpc>
                <a:spcPts val="4667"/>
              </a:lnSpc>
            </a:pPr>
            <a:endParaRPr lang="es-MX" sz="4000" noProof="0" dirty="0">
              <a:solidFill>
                <a:srgbClr val="4F3022"/>
              </a:solidFill>
              <a:effectLst>
                <a:outerShdw blurRad="38100" dist="38100" dir="2700000" algn="tl">
                  <a:srgbClr val="000000">
                    <a:alpha val="43137"/>
                  </a:srgbClr>
                </a:outerShdw>
              </a:effectLst>
              <a:latin typeface="Gotham"/>
              <a:ea typeface="Gotham"/>
              <a:cs typeface="Gotham"/>
              <a:sym typeface="Gotham"/>
            </a:endParaRPr>
          </a:p>
        </p:txBody>
      </p:sp>
      <p:sp>
        <p:nvSpPr>
          <p:cNvPr id="10" name="Freeform 10"/>
          <p:cNvSpPr/>
          <p:nvPr/>
        </p:nvSpPr>
        <p:spPr>
          <a:xfrm rot="-10800000">
            <a:off x="101600" y="-74992"/>
            <a:ext cx="1584563" cy="1559338"/>
          </a:xfrm>
          <a:custGeom>
            <a:avLst/>
            <a:gdLst/>
            <a:ahLst/>
            <a:cxnLst/>
            <a:rect l="l" t="t" r="r" b="b"/>
            <a:pathLst>
              <a:path w="2376844" h="2339007">
                <a:moveTo>
                  <a:pt x="0" y="0"/>
                </a:moveTo>
                <a:lnTo>
                  <a:pt x="2376844" y="0"/>
                </a:lnTo>
                <a:lnTo>
                  <a:pt x="2376844" y="2339007"/>
                </a:lnTo>
                <a:lnTo>
                  <a:pt x="0" y="2339007"/>
                </a:lnTo>
                <a:lnTo>
                  <a:pt x="0" y="0"/>
                </a:lnTo>
                <a:close/>
              </a:path>
            </a:pathLst>
          </a:custGeom>
          <a:blipFill>
            <a:blip r:embed="rId2"/>
            <a:stretch>
              <a:fillRect l="-11955" t="-158761" r="-105852" b="-36465"/>
            </a:stretch>
          </a:blipFill>
        </p:spPr>
        <p:txBody>
          <a:bodyPr/>
          <a:lstStyle/>
          <a:p>
            <a:endParaRPr lang="es-MX" sz="1200" noProof="0" dirty="0"/>
          </a:p>
        </p:txBody>
      </p:sp>
      <p:sp>
        <p:nvSpPr>
          <p:cNvPr id="11" name="TextBox 11"/>
          <p:cNvSpPr txBox="1"/>
          <p:nvPr/>
        </p:nvSpPr>
        <p:spPr>
          <a:xfrm>
            <a:off x="1930759" y="613792"/>
            <a:ext cx="4677740" cy="171394"/>
          </a:xfrm>
          <a:prstGeom prst="rect">
            <a:avLst/>
          </a:prstGeom>
        </p:spPr>
        <p:txBody>
          <a:bodyPr lIns="0" tIns="0" rIns="0" bIns="0" rtlCol="0" anchor="t">
            <a:spAutoFit/>
          </a:bodyPr>
          <a:lstStyle/>
          <a:p>
            <a:pPr>
              <a:lnSpc>
                <a:spcPts val="1047"/>
              </a:lnSpc>
            </a:pPr>
            <a:r>
              <a:rPr lang="es-MX" sz="2094" b="1" spc="31" noProof="0" dirty="0">
                <a:solidFill>
                  <a:srgbClr val="08122B"/>
                </a:solidFill>
                <a:latin typeface="Poppins Bold"/>
                <a:ea typeface="Poppins Bold"/>
                <a:cs typeface="Poppins Bold"/>
                <a:sym typeface="Poppins Bold"/>
              </a:rPr>
              <a:t>Para redargüir </a:t>
            </a:r>
            <a:r>
              <a:rPr lang="es-MX" sz="2094" spc="31" noProof="0" dirty="0">
                <a:solidFill>
                  <a:srgbClr val="08122B"/>
                </a:solidFill>
                <a:latin typeface="Poppins"/>
                <a:ea typeface="Poppins"/>
                <a:cs typeface="Poppins"/>
                <a:sym typeface="Poppins"/>
              </a:rPr>
              <a:t>(discernir el error)</a:t>
            </a:r>
          </a:p>
        </p:txBody>
      </p:sp>
      <p:sp>
        <p:nvSpPr>
          <p:cNvPr id="12" name="TextBox 12"/>
          <p:cNvSpPr txBox="1"/>
          <p:nvPr/>
        </p:nvSpPr>
        <p:spPr>
          <a:xfrm>
            <a:off x="1035985" y="660401"/>
            <a:ext cx="187822" cy="353045"/>
          </a:xfrm>
          <a:prstGeom prst="rect">
            <a:avLst/>
          </a:prstGeom>
        </p:spPr>
        <p:txBody>
          <a:bodyPr lIns="0" tIns="0" rIns="0" bIns="0" rtlCol="0" anchor="t">
            <a:spAutoFit/>
          </a:bodyPr>
          <a:lstStyle/>
          <a:p>
            <a:pPr>
              <a:lnSpc>
                <a:spcPts val="2800"/>
              </a:lnSpc>
            </a:pPr>
            <a:r>
              <a:rPr lang="es-MX" sz="2333" noProof="0" dirty="0">
                <a:solidFill>
                  <a:srgbClr val="000000"/>
                </a:solidFill>
                <a:latin typeface="Poppins"/>
                <a:ea typeface="Poppins"/>
                <a:cs typeface="Poppins"/>
                <a:sym typeface="Poppins"/>
              </a:rPr>
              <a:t>R</a:t>
            </a:r>
          </a:p>
        </p:txBody>
      </p:sp>
      <p:pic>
        <p:nvPicPr>
          <p:cNvPr id="5" name="Imagen 4">
            <a:extLst>
              <a:ext uri="{FF2B5EF4-FFF2-40B4-BE49-F238E27FC236}">
                <a16:creationId xmlns:a16="http://schemas.microsoft.com/office/drawing/2014/main" xmlns="" id="{CDD910A5-ADBE-679D-9156-73418A35AB94}"/>
              </a:ext>
            </a:extLst>
          </p:cNvPr>
          <p:cNvPicPr>
            <a:picLocks noChangeAspect="1"/>
          </p:cNvPicPr>
          <p:nvPr/>
        </p:nvPicPr>
        <p:blipFill>
          <a:blip r:embed="rId3"/>
          <a:srcRect l="12219"/>
          <a:stretch>
            <a:fillRect/>
          </a:stretch>
        </p:blipFill>
        <p:spPr>
          <a:xfrm>
            <a:off x="145592" y="1484346"/>
            <a:ext cx="6712129" cy="50976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0" y="0"/>
            <a:ext cx="6096000" cy="6858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DECFCE"/>
            </a:solidFill>
          </p:spPr>
          <p:txBody>
            <a:bodyPr/>
            <a:lstStyle/>
            <a:p>
              <a:endParaRPr lang="es-MX" sz="1200" noProof="0" dirty="0"/>
            </a:p>
          </p:txBody>
        </p:sp>
        <p:sp>
          <p:nvSpPr>
            <p:cNvPr id="4" name="TextBox 4"/>
            <p:cNvSpPr txBox="1"/>
            <p:nvPr/>
          </p:nvSpPr>
          <p:spPr>
            <a:xfrm>
              <a:off x="0" y="57150"/>
              <a:ext cx="2408296" cy="2652183"/>
            </a:xfrm>
            <a:prstGeom prst="rect">
              <a:avLst/>
            </a:prstGeom>
          </p:spPr>
          <p:txBody>
            <a:bodyPr lIns="33867" tIns="33867" rIns="33867" bIns="33867" rtlCol="0" anchor="ctr"/>
            <a:lstStyle/>
            <a:p>
              <a:pPr algn="ctr">
                <a:lnSpc>
                  <a:spcPts val="1200"/>
                </a:lnSpc>
              </a:pPr>
              <a:endParaRPr lang="es-MX" sz="1200" noProof="0" dirty="0"/>
            </a:p>
          </p:txBody>
        </p:sp>
      </p:grpSp>
      <p:sp>
        <p:nvSpPr>
          <p:cNvPr id="5" name="Freeform 5"/>
          <p:cNvSpPr/>
          <p:nvPr/>
        </p:nvSpPr>
        <p:spPr>
          <a:xfrm flipH="1">
            <a:off x="9448800" y="0"/>
            <a:ext cx="2743200" cy="27432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s-MX" sz="1200" noProof="0" dirty="0"/>
          </a:p>
        </p:txBody>
      </p:sp>
      <p:sp>
        <p:nvSpPr>
          <p:cNvPr id="10" name="TextBox 10"/>
          <p:cNvSpPr txBox="1"/>
          <p:nvPr/>
        </p:nvSpPr>
        <p:spPr>
          <a:xfrm>
            <a:off x="489586" y="2000250"/>
            <a:ext cx="5428123" cy="4185761"/>
          </a:xfrm>
          <a:prstGeom prst="rect">
            <a:avLst/>
          </a:prstGeom>
        </p:spPr>
        <p:txBody>
          <a:bodyPr lIns="0" tIns="0" rIns="0" bIns="0" rtlCol="0" anchor="t">
            <a:spAutoFit/>
          </a:bodyPr>
          <a:lstStyle/>
          <a:p>
            <a:pPr algn="ctr"/>
            <a:r>
              <a:rPr lang="es-MX" sz="2800" noProof="0" dirty="0">
                <a:solidFill>
                  <a:srgbClr val="4F3022"/>
                </a:solidFill>
                <a:latin typeface="Montserrat"/>
                <a:ea typeface="Montserrat"/>
                <a:cs typeface="Montserrat"/>
                <a:sym typeface="Montserrat"/>
              </a:rPr>
              <a:t>“Nuestra Iglesia no es perfecta todavía, pero esta en camino de serlo… la Iglesia esta formada por personas y todos somos responsables de su crecimiento o descrecimiento, examinémonos</a:t>
            </a:r>
            <a:r>
              <a:rPr lang="es-MX" sz="2800" noProof="0" dirty="0" smtClean="0">
                <a:solidFill>
                  <a:srgbClr val="4F3022"/>
                </a:solidFill>
                <a:latin typeface="Montserrat"/>
                <a:ea typeface="Montserrat"/>
                <a:cs typeface="Montserrat"/>
                <a:sym typeface="Montserrat"/>
              </a:rPr>
              <a:t>…” </a:t>
            </a:r>
          </a:p>
          <a:p>
            <a:pPr algn="ctr"/>
            <a:r>
              <a:rPr lang="es-MX" sz="2400" noProof="0" dirty="0" smtClean="0">
                <a:solidFill>
                  <a:srgbClr val="4F3022"/>
                </a:solidFill>
                <a:latin typeface="Montserrat"/>
                <a:ea typeface="Montserrat"/>
                <a:cs typeface="Montserrat"/>
                <a:sym typeface="Montserrat"/>
              </a:rPr>
              <a:t>(</a:t>
            </a:r>
            <a:r>
              <a:rPr lang="es-MX" sz="2400" noProof="0" dirty="0">
                <a:solidFill>
                  <a:srgbClr val="4F3022"/>
                </a:solidFill>
                <a:latin typeface="Montserrat"/>
                <a:ea typeface="Montserrat"/>
                <a:cs typeface="Montserrat"/>
                <a:sym typeface="Montserrat"/>
              </a:rPr>
              <a:t>RNR, 4/1999</a:t>
            </a:r>
            <a:r>
              <a:rPr lang="es-MX" sz="2400" noProof="0" dirty="0" smtClean="0">
                <a:solidFill>
                  <a:srgbClr val="4F3022"/>
                </a:solidFill>
                <a:latin typeface="Montserrat"/>
                <a:ea typeface="Montserrat"/>
                <a:cs typeface="Montserrat"/>
                <a:sym typeface="Montserrat"/>
              </a:rPr>
              <a:t>)</a:t>
            </a:r>
          </a:p>
          <a:p>
            <a:pPr algn="ctr"/>
            <a:endParaRPr lang="es-MX" sz="2400" noProof="0" dirty="0">
              <a:solidFill>
                <a:srgbClr val="4F3022"/>
              </a:solidFill>
              <a:latin typeface="Montserrat"/>
              <a:ea typeface="Montserrat"/>
              <a:cs typeface="Montserrat"/>
              <a:sym typeface="Montserrat"/>
            </a:endParaRPr>
          </a:p>
          <a:p>
            <a:pPr algn="ctr"/>
            <a:r>
              <a:rPr lang="es-MX" sz="2800" noProof="0" dirty="0">
                <a:solidFill>
                  <a:srgbClr val="4F3022"/>
                </a:solidFill>
                <a:latin typeface="Montserrat"/>
                <a:ea typeface="Montserrat"/>
                <a:cs typeface="Montserrat"/>
                <a:sym typeface="Montserrat"/>
              </a:rPr>
              <a:t>Lucas 12:43 Mateo 25:14-30</a:t>
            </a:r>
          </a:p>
        </p:txBody>
      </p:sp>
      <p:sp>
        <p:nvSpPr>
          <p:cNvPr id="11" name="TextBox 11"/>
          <p:cNvSpPr txBox="1"/>
          <p:nvPr/>
        </p:nvSpPr>
        <p:spPr>
          <a:xfrm>
            <a:off x="439403" y="263084"/>
            <a:ext cx="4798276" cy="564257"/>
          </a:xfrm>
          <a:prstGeom prst="rect">
            <a:avLst/>
          </a:prstGeom>
        </p:spPr>
        <p:txBody>
          <a:bodyPr lIns="0" tIns="0" rIns="0" bIns="0" rtlCol="0" anchor="t">
            <a:spAutoFit/>
          </a:bodyPr>
          <a:lstStyle/>
          <a:p>
            <a:pPr>
              <a:lnSpc>
                <a:spcPts val="4426"/>
              </a:lnSpc>
            </a:pPr>
            <a:r>
              <a:rPr lang="es-MX" sz="3849" b="1" spc="-38" noProof="0" dirty="0">
                <a:solidFill>
                  <a:srgbClr val="1E3582"/>
                </a:solidFill>
                <a:latin typeface="Poppins Bold"/>
                <a:ea typeface="Poppins Bold"/>
                <a:cs typeface="Poppins Bold"/>
                <a:sym typeface="Poppins Bold"/>
              </a:rPr>
              <a:t>PARA CORREGIR…</a:t>
            </a:r>
          </a:p>
        </p:txBody>
      </p:sp>
      <p:sp>
        <p:nvSpPr>
          <p:cNvPr id="12" name="TextBox 12"/>
          <p:cNvSpPr txBox="1"/>
          <p:nvPr/>
        </p:nvSpPr>
        <p:spPr>
          <a:xfrm>
            <a:off x="439403" y="796107"/>
            <a:ext cx="4573353" cy="269304"/>
          </a:xfrm>
          <a:prstGeom prst="rect">
            <a:avLst/>
          </a:prstGeom>
        </p:spPr>
        <p:txBody>
          <a:bodyPr lIns="0" tIns="0" rIns="0" bIns="0" rtlCol="0" anchor="t">
            <a:spAutoFit/>
          </a:bodyPr>
          <a:lstStyle/>
          <a:p>
            <a:pPr>
              <a:lnSpc>
                <a:spcPts val="2069"/>
              </a:lnSpc>
            </a:pPr>
            <a:r>
              <a:rPr lang="es-MX" sz="1799" b="1" noProof="0" dirty="0">
                <a:solidFill>
                  <a:srgbClr val="1E3582"/>
                </a:solidFill>
                <a:latin typeface="Poppins Bold"/>
                <a:ea typeface="Poppins Bold"/>
                <a:cs typeface="Poppins Bold"/>
                <a:sym typeface="Poppins Bold"/>
              </a:rPr>
              <a:t>(Enderezar dirección)</a:t>
            </a:r>
          </a:p>
        </p:txBody>
      </p:sp>
      <p:sp>
        <p:nvSpPr>
          <p:cNvPr id="13" name="Freeform 13"/>
          <p:cNvSpPr/>
          <p:nvPr/>
        </p:nvSpPr>
        <p:spPr>
          <a:xfrm rot="-5400000">
            <a:off x="4573420" y="27311"/>
            <a:ext cx="1355074" cy="1333503"/>
          </a:xfrm>
          <a:custGeom>
            <a:avLst/>
            <a:gdLst/>
            <a:ahLst/>
            <a:cxnLst/>
            <a:rect l="l" t="t" r="r" b="b"/>
            <a:pathLst>
              <a:path w="2032611" h="2000254">
                <a:moveTo>
                  <a:pt x="0" y="0"/>
                </a:moveTo>
                <a:lnTo>
                  <a:pt x="2032611" y="0"/>
                </a:lnTo>
                <a:lnTo>
                  <a:pt x="2032611" y="2000254"/>
                </a:lnTo>
                <a:lnTo>
                  <a:pt x="0" y="2000254"/>
                </a:lnTo>
                <a:lnTo>
                  <a:pt x="0" y="0"/>
                </a:lnTo>
                <a:close/>
              </a:path>
            </a:pathLst>
          </a:custGeom>
          <a:blipFill>
            <a:blip r:embed="rId4"/>
            <a:stretch>
              <a:fillRect l="-11955" t="-158761" r="-105852" b="-36465"/>
            </a:stretch>
          </a:blipFill>
        </p:spPr>
        <p:txBody>
          <a:bodyPr/>
          <a:lstStyle/>
          <a:p>
            <a:endParaRPr lang="es-MX" sz="1200" noProof="0" dirty="0"/>
          </a:p>
        </p:txBody>
      </p:sp>
      <p:sp>
        <p:nvSpPr>
          <p:cNvPr id="14" name="TextBox 14"/>
          <p:cNvSpPr txBox="1"/>
          <p:nvPr/>
        </p:nvSpPr>
        <p:spPr>
          <a:xfrm>
            <a:off x="5012756" y="660400"/>
            <a:ext cx="200638" cy="384721"/>
          </a:xfrm>
          <a:prstGeom prst="rect">
            <a:avLst/>
          </a:prstGeom>
        </p:spPr>
        <p:txBody>
          <a:bodyPr lIns="0" tIns="0" rIns="0" bIns="0" rtlCol="0" anchor="t">
            <a:spAutoFit/>
          </a:bodyPr>
          <a:lstStyle/>
          <a:p>
            <a:pPr>
              <a:lnSpc>
                <a:spcPts val="3010"/>
              </a:lnSpc>
            </a:pPr>
            <a:r>
              <a:rPr lang="es-MX" sz="2508" noProof="0" dirty="0">
                <a:solidFill>
                  <a:srgbClr val="000000"/>
                </a:solidFill>
                <a:latin typeface="Poppins"/>
                <a:ea typeface="Poppins"/>
                <a:cs typeface="Poppins"/>
                <a:sym typeface="Poppins"/>
              </a:rPr>
              <a:t>C</a:t>
            </a:r>
          </a:p>
        </p:txBody>
      </p:sp>
      <p:pic>
        <p:nvPicPr>
          <p:cNvPr id="7170" name="Picture 2">
            <a:extLst>
              <a:ext uri="{FF2B5EF4-FFF2-40B4-BE49-F238E27FC236}">
                <a16:creationId xmlns:a16="http://schemas.microsoft.com/office/drawing/2014/main" xmlns="" id="{727629E9-17FD-1393-D7E5-4067DA3934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756" y="3108960"/>
            <a:ext cx="3719368" cy="32032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xmlns="" id="{EFE6CFD5-509D-42EE-82A6-1E376C3650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pic>
        <p:nvPicPr>
          <p:cNvPr id="8194" name="Picture 2">
            <a:extLst>
              <a:ext uri="{FF2B5EF4-FFF2-40B4-BE49-F238E27FC236}">
                <a16:creationId xmlns:a16="http://schemas.microsoft.com/office/drawing/2014/main" xmlns="" id="{60199D0F-AAEE-F4C4-7912-C28EA063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109" r="2" b="2"/>
          <a:stretch>
            <a:fillRect/>
          </a:stretch>
        </p:blipFill>
        <p:spPr bwMode="auto">
          <a:xfrm>
            <a:off x="20" y="-1"/>
            <a:ext cx="6712150" cy="23913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xmlns="" id="{08F12AE6-A1B7-4C5C-28B1-64378F47B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472" r="1" b="1"/>
          <a:stretch>
            <a:fillRect/>
          </a:stretch>
        </p:blipFill>
        <p:spPr bwMode="auto">
          <a:xfrm>
            <a:off x="20" y="2391337"/>
            <a:ext cx="6712150" cy="4466657"/>
          </a:xfrm>
          <a:prstGeom prst="rect">
            <a:avLst/>
          </a:prstGeom>
          <a:noFill/>
          <a:extLst>
            <a:ext uri="{909E8E84-426E-40DD-AFC4-6F175D3DCCD1}">
              <a14:hiddenFill xmlns:a14="http://schemas.microsoft.com/office/drawing/2010/main">
                <a:solidFill>
                  <a:srgbClr val="FFFFFF"/>
                </a:solidFill>
              </a14:hiddenFill>
            </a:ext>
          </a:extLst>
        </p:spPr>
      </p:pic>
      <p:sp>
        <p:nvSpPr>
          <p:cNvPr id="8203" name="Rectangle 8202">
            <a:extLst>
              <a:ext uri="{FF2B5EF4-FFF2-40B4-BE49-F238E27FC236}">
                <a16:creationId xmlns:a16="http://schemas.microsoft.com/office/drawing/2014/main" xmlns="" id="{70A48D59-8581-41F7-B529-F4617FE07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TextBox 5"/>
          <p:cNvSpPr txBox="1"/>
          <p:nvPr/>
        </p:nvSpPr>
        <p:spPr>
          <a:xfrm>
            <a:off x="7365312" y="151137"/>
            <a:ext cx="4292162" cy="1466455"/>
          </a:xfrm>
          <a:prstGeom prst="rect">
            <a:avLst/>
          </a:prstGeom>
        </p:spPr>
        <p:txBody>
          <a:bodyPr vert="horz" lIns="91440" tIns="45720" rIns="91440" bIns="45720" rtlCol="0" anchor="b">
            <a:normAutofit/>
          </a:bodyPr>
          <a:lstStyle/>
          <a:p>
            <a:pPr>
              <a:lnSpc>
                <a:spcPct val="90000"/>
              </a:lnSpc>
              <a:spcBef>
                <a:spcPct val="0"/>
              </a:spcBef>
              <a:spcAft>
                <a:spcPts val="600"/>
              </a:spcAft>
            </a:pPr>
            <a:r>
              <a:rPr lang="es-MX" sz="4800" b="1" kern="1200" noProof="0" dirty="0">
                <a:solidFill>
                  <a:schemeClr val="bg1"/>
                </a:solidFill>
                <a:effectLst>
                  <a:outerShdw blurRad="38100" dist="38100" dir="2700000" algn="tl">
                    <a:srgbClr val="000000">
                      <a:alpha val="43137"/>
                    </a:srgbClr>
                  </a:outerShdw>
                </a:effectLst>
                <a:latin typeface="Montserrat" panose="00000500000000000000" pitchFamily="2" charset="0"/>
                <a:ea typeface="+mj-ea"/>
                <a:cs typeface="+mj-cs"/>
                <a:sym typeface="Noto Serif Display Italics"/>
              </a:rPr>
              <a:t>PARA     INSTRUIR</a:t>
            </a:r>
          </a:p>
        </p:txBody>
      </p:sp>
      <p:cxnSp>
        <p:nvCxnSpPr>
          <p:cNvPr id="8205" name="Straight Connector 8204">
            <a:extLst>
              <a:ext uri="{FF2B5EF4-FFF2-40B4-BE49-F238E27FC236}">
                <a16:creationId xmlns:a16="http://schemas.microsoft.com/office/drawing/2014/main" xmlns="" id="{967F2066-0253-4771-A5F6-68111E1FE8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a:off x="5071872" y="2492080"/>
            <a:ext cx="7120128" cy="3915806"/>
          </a:xfrm>
          <a:prstGeom prst="rect">
            <a:avLst/>
          </a:prstGeom>
        </p:spPr>
        <p:txBody>
          <a:bodyPr vert="horz" lIns="91440" tIns="45720" rIns="91440" bIns="45720" rtlCol="0">
            <a:noAutofit/>
          </a:bodyPr>
          <a:lstStyle/>
          <a:p>
            <a:pPr algn="just">
              <a:lnSpc>
                <a:spcPct val="90000"/>
              </a:lnSpc>
              <a:spcAft>
                <a:spcPts val="600"/>
              </a:spcAft>
            </a:pPr>
            <a:r>
              <a:rPr lang="es-MX" sz="3200" b="1" noProof="0" dirty="0">
                <a:solidFill>
                  <a:schemeClr val="bg1"/>
                </a:solidFill>
                <a:latin typeface="Agency FB" panose="020B0503020202020204" pitchFamily="34" charset="0"/>
                <a:sym typeface="Montserrat Semi-Bold"/>
              </a:rPr>
              <a:t>¿Que hacer para lograr nuestra proyección?</a:t>
            </a:r>
          </a:p>
          <a:p>
            <a:pPr marL="457200" indent="-228600" algn="just">
              <a:lnSpc>
                <a:spcPct val="90000"/>
              </a:lnSpc>
              <a:spcAft>
                <a:spcPts val="600"/>
              </a:spcAft>
              <a:buFont typeface="Arial" panose="020B0604020202020204" pitchFamily="34" charset="0"/>
              <a:buChar char="•"/>
            </a:pPr>
            <a:r>
              <a:rPr lang="es-MX" sz="2200" noProof="0" dirty="0" smtClean="0">
                <a:solidFill>
                  <a:schemeClr val="bg1"/>
                </a:solidFill>
                <a:latin typeface="Bahnschrift" panose="020B0502040204020203" pitchFamily="34" charset="0"/>
                <a:sym typeface="Montserrat Semi-Bold"/>
              </a:rPr>
              <a:t> </a:t>
            </a:r>
            <a:r>
              <a:rPr lang="es-MX" sz="2200" noProof="0" dirty="0">
                <a:solidFill>
                  <a:schemeClr val="bg1"/>
                </a:solidFill>
                <a:latin typeface="Bahnschrift" panose="020B0502040204020203" pitchFamily="34" charset="0"/>
                <a:sym typeface="Montserrat Semi-Bold"/>
              </a:rPr>
              <a:t>Doblegar nuestro corazón para que el Espíritu Santo siga obrando en el creyente y guie a sus siervos en su ministerio </a:t>
            </a:r>
            <a:r>
              <a:rPr lang="es-MX" sz="2200" noProof="0" dirty="0" smtClean="0">
                <a:solidFill>
                  <a:schemeClr val="bg1"/>
                </a:solidFill>
                <a:latin typeface="Bahnschrift" panose="020B0502040204020203" pitchFamily="34" charset="0"/>
                <a:sym typeface="Montserrat Semi-Bold"/>
              </a:rPr>
              <a:t>pastoral.</a:t>
            </a:r>
          </a:p>
          <a:p>
            <a:pPr marL="457200" indent="-228600" algn="just">
              <a:lnSpc>
                <a:spcPct val="90000"/>
              </a:lnSpc>
              <a:spcAft>
                <a:spcPts val="600"/>
              </a:spcAft>
              <a:buFont typeface="Arial" panose="020B0604020202020204" pitchFamily="34" charset="0"/>
              <a:buChar char="•"/>
            </a:pPr>
            <a:r>
              <a:rPr lang="es-MX" sz="2200" noProof="0" dirty="0" smtClean="0">
                <a:solidFill>
                  <a:schemeClr val="bg1"/>
                </a:solidFill>
                <a:latin typeface="Bahnschrift" panose="020B0502040204020203" pitchFamily="34" charset="0"/>
                <a:sym typeface="Montserrat Semi-Bold"/>
              </a:rPr>
              <a:t>Conocer </a:t>
            </a:r>
            <a:r>
              <a:rPr lang="es-MX" sz="2200" noProof="0" dirty="0">
                <a:solidFill>
                  <a:schemeClr val="bg1"/>
                </a:solidFill>
                <a:latin typeface="Bahnschrift" panose="020B0502040204020203" pitchFamily="34" charset="0"/>
                <a:sym typeface="Montserrat Semi-Bold"/>
              </a:rPr>
              <a:t>la </a:t>
            </a:r>
            <a:r>
              <a:rPr lang="es-MX" sz="2200" noProof="0" dirty="0" smtClean="0">
                <a:solidFill>
                  <a:schemeClr val="bg1"/>
                </a:solidFill>
                <a:latin typeface="Bahnschrift" panose="020B0502040204020203" pitchFamily="34" charset="0"/>
                <a:sym typeface="Montserrat Semi-Bold"/>
              </a:rPr>
              <a:t>Visión </a:t>
            </a:r>
            <a:r>
              <a:rPr lang="es-MX" sz="2200" noProof="0" dirty="0">
                <a:solidFill>
                  <a:schemeClr val="bg1"/>
                </a:solidFill>
                <a:latin typeface="Bahnschrift" panose="020B0502040204020203" pitchFamily="34" charset="0"/>
                <a:sym typeface="Montserrat Semi-Bold"/>
              </a:rPr>
              <a:t>y </a:t>
            </a:r>
            <a:r>
              <a:rPr lang="es-MX" sz="2200" noProof="0" dirty="0" smtClean="0">
                <a:solidFill>
                  <a:schemeClr val="bg1"/>
                </a:solidFill>
                <a:latin typeface="Bahnschrift" panose="020B0502040204020203" pitchFamily="34" charset="0"/>
                <a:sym typeface="Montserrat Semi-Bold"/>
              </a:rPr>
              <a:t>Misión </a:t>
            </a:r>
            <a:r>
              <a:rPr lang="es-MX" sz="2200" noProof="0" dirty="0">
                <a:solidFill>
                  <a:schemeClr val="bg1"/>
                </a:solidFill>
                <a:latin typeface="Bahnschrift" panose="020B0502040204020203" pitchFamily="34" charset="0"/>
                <a:sym typeface="Montserrat Semi-Bold"/>
              </a:rPr>
              <a:t>de la ICIAR y aplicarla en nuestro trabajo ministerial. </a:t>
            </a:r>
          </a:p>
          <a:p>
            <a:pPr marL="457200" indent="-228600" algn="just">
              <a:lnSpc>
                <a:spcPct val="90000"/>
              </a:lnSpc>
              <a:spcAft>
                <a:spcPts val="600"/>
              </a:spcAft>
              <a:buFont typeface="Arial" panose="020B0604020202020204" pitchFamily="34" charset="0"/>
              <a:buChar char="•"/>
            </a:pPr>
            <a:r>
              <a:rPr lang="es-MX" sz="2200" noProof="0" dirty="0">
                <a:solidFill>
                  <a:schemeClr val="bg1"/>
                </a:solidFill>
                <a:latin typeface="Bahnschrift" panose="020B0502040204020203" pitchFamily="34" charset="0"/>
                <a:sym typeface="Montserrat Semi-Bold"/>
              </a:rPr>
              <a:t>Ser congruentes como creyentes, en lo que predicamos y con lo que vivimos.</a:t>
            </a:r>
          </a:p>
          <a:p>
            <a:pPr marL="457200" indent="-228600" algn="just">
              <a:lnSpc>
                <a:spcPct val="90000"/>
              </a:lnSpc>
              <a:spcAft>
                <a:spcPts val="600"/>
              </a:spcAft>
              <a:buFont typeface="Arial" panose="020B0604020202020204" pitchFamily="34" charset="0"/>
              <a:buChar char="•"/>
            </a:pPr>
            <a:r>
              <a:rPr lang="es-MX" sz="2200" noProof="0" dirty="0">
                <a:solidFill>
                  <a:schemeClr val="bg1"/>
                </a:solidFill>
                <a:latin typeface="Bahnschrift" panose="020B0502040204020203" pitchFamily="34" charset="0"/>
                <a:sym typeface="Montserrat Semi-Bold"/>
              </a:rPr>
              <a:t>Abrir nuestro pensamiento, no siendo ignorantes de los cambios generacionales sin perder de vista la doctrina y misión como iglesia de Cristo.  </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TotalTime>
  <Words>495</Words>
  <Application>Microsoft Office PowerPoint</Application>
  <PresentationFormat>Panorámica</PresentationFormat>
  <Paragraphs>48</Paragraphs>
  <Slides>10</Slides>
  <Notes>2</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Agency FB</vt:lpstr>
      <vt:lpstr>Anton</vt:lpstr>
      <vt:lpstr>Aptos</vt:lpstr>
      <vt:lpstr>Aptos Display</vt:lpstr>
      <vt:lpstr>Arial</vt:lpstr>
      <vt:lpstr>Arial Rounded MT Bold</vt:lpstr>
      <vt:lpstr>Bahnschrift</vt:lpstr>
      <vt:lpstr>Calibri</vt:lpstr>
      <vt:lpstr>Dosis Bold</vt:lpstr>
      <vt:lpstr>Georgia</vt:lpstr>
      <vt:lpstr>Gotham</vt:lpstr>
      <vt:lpstr>Gotham Bold</vt:lpstr>
      <vt:lpstr>Montserrat</vt:lpstr>
      <vt:lpstr>Montserrat Bold</vt:lpstr>
      <vt:lpstr>Montserrat Semi-Bold</vt:lpstr>
      <vt:lpstr>Noto Serif Display Italics</vt:lpstr>
      <vt:lpstr>Poppins</vt:lpstr>
      <vt:lpstr>Poppins 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Divino R</dc:creator>
  <cp:lastModifiedBy>ACER</cp:lastModifiedBy>
  <cp:revision>6</cp:revision>
  <dcterms:created xsi:type="dcterms:W3CDTF">2025-11-16T04:29:39Z</dcterms:created>
  <dcterms:modified xsi:type="dcterms:W3CDTF">2025-11-18T19:23:57Z</dcterms:modified>
</cp:coreProperties>
</file>