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Gotham" panose="020B0604020202020204" charset="0"/>
      <p:regular r:id="rId13"/>
    </p:embeddedFont>
    <p:embeddedFont>
      <p:font typeface="Montserrat Bold" panose="020B0604020202020204" charset="0"/>
      <p:regular r:id="rId14"/>
    </p:embeddedFont>
    <p:embeddedFont>
      <p:font typeface="Poppins" panose="020B0604020202020204" charset="0"/>
      <p:regular r:id="rId15"/>
    </p:embeddedFont>
    <p:embeddedFont>
      <p:font typeface="Montserrat Italics" panose="020B0604020202020204" charset="0"/>
      <p:regular r:id="rId16"/>
    </p:embeddedFont>
    <p:embeddedFont>
      <p:font typeface="Burgues Script" panose="020B0604020202020204" charset="0"/>
      <p:regular r:id="rId17"/>
    </p:embeddedFont>
    <p:embeddedFont>
      <p:font typeface="Gotham Bold" panose="020B0604020202020204" charset="0"/>
      <p:regular r:id="rId18"/>
    </p:embeddedFont>
    <p:embeddedFont>
      <p:font typeface="Poppins Bold" panose="020B0604020202020204" charset="0"/>
      <p:regular r:id="rId19"/>
    </p:embeddedFont>
    <p:embeddedFont>
      <p:font typeface="Gilda Display" panose="020B0604020202020204" charset="0"/>
      <p:regular r:id="rId20"/>
    </p:embeddedFont>
    <p:embeddedFont>
      <p:font typeface="Anton" panose="020B0604020202020204" charset="0"/>
      <p:regular r:id="rId21"/>
    </p:embeddedFont>
    <p:embeddedFont>
      <p:font typeface="Montserrat" panose="020B0604020202020204" charset="0"/>
      <p:regular r:id="rId22"/>
    </p:embeddedFont>
    <p:embeddedFont>
      <p:font typeface="Arial Rounded MT Bold" panose="020F0704030504030204" pitchFamily="34" charset="0"/>
      <p:regular r:id="rId23"/>
    </p:embeddedFont>
    <p:embeddedFont>
      <p:font typeface="Montserrat Semi-Bold" panose="020B0604020202020204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Dosis Bold" panose="020B0604020202020204" charset="0"/>
      <p:regular r:id="rId29"/>
    </p:embeddedFont>
    <p:embeddedFont>
      <p:font typeface="Noto Serif Display Italics" panose="020B0604020202020204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31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</p:sp>
      <p:sp>
        <p:nvSpPr>
          <p:cNvPr id="3" name="Freeform 3"/>
          <p:cNvSpPr/>
          <p:nvPr/>
        </p:nvSpPr>
        <p:spPr>
          <a:xfrm rot="-10800000" flipV="1">
            <a:off x="14173200" y="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4114800"/>
                </a:moveTo>
                <a:lnTo>
                  <a:pt x="4114800" y="4114800"/>
                </a:lnTo>
                <a:lnTo>
                  <a:pt x="411480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0" y="87218"/>
            <a:ext cx="1163286" cy="1163286"/>
            <a:chOff x="0" y="0"/>
            <a:chExt cx="3282950" cy="3282950"/>
          </a:xfrm>
        </p:grpSpPr>
        <p:sp>
          <p:nvSpPr>
            <p:cNvPr id="5" name="Freeform 5"/>
            <p:cNvSpPr/>
            <p:nvPr/>
          </p:nvSpPr>
          <p:spPr>
            <a:xfrm flipH="1">
              <a:off x="0" y="0"/>
              <a:ext cx="3282950" cy="3282950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3282950" y="0"/>
                  </a:moveTo>
                  <a:lnTo>
                    <a:pt x="750570" y="0"/>
                  </a:lnTo>
                  <a:cubicBezTo>
                    <a:pt x="336550" y="0"/>
                    <a:pt x="0" y="336550"/>
                    <a:pt x="0" y="750570"/>
                  </a:cubicBezTo>
                  <a:lnTo>
                    <a:pt x="0" y="750570"/>
                  </a:lnTo>
                  <a:lnTo>
                    <a:pt x="0" y="3282950"/>
                  </a:lnTo>
                  <a:lnTo>
                    <a:pt x="0" y="3282950"/>
                  </a:lnTo>
                  <a:lnTo>
                    <a:pt x="3282950" y="3282950"/>
                  </a:lnTo>
                  <a:lnTo>
                    <a:pt x="3282950" y="3282950"/>
                  </a:lnTo>
                  <a:lnTo>
                    <a:pt x="3282950" y="0"/>
                  </a:lnTo>
                  <a:lnTo>
                    <a:pt x="3282950" y="0"/>
                  </a:lnTo>
                  <a:close/>
                </a:path>
              </a:pathLst>
            </a:custGeom>
            <a:blipFill>
              <a:blip r:embed="rId5"/>
              <a:stretch>
                <a:fillRect l="-5887" t="-5887" r="-5887" b="-5887"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9732579" y="2916867"/>
            <a:ext cx="9940500" cy="7370133"/>
          </a:xfrm>
          <a:custGeom>
            <a:avLst/>
            <a:gdLst/>
            <a:ahLst/>
            <a:cxnLst/>
            <a:rect l="l" t="t" r="r" b="b"/>
            <a:pathLst>
              <a:path w="9940500" h="7370133">
                <a:moveTo>
                  <a:pt x="0" y="0"/>
                </a:moveTo>
                <a:lnTo>
                  <a:pt x="9940500" y="0"/>
                </a:lnTo>
                <a:lnTo>
                  <a:pt x="9940500" y="7370133"/>
                </a:lnTo>
                <a:lnTo>
                  <a:pt x="0" y="737013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81643" y="5403106"/>
            <a:ext cx="12545536" cy="4381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454"/>
              </a:lnSpc>
              <a:spcBef>
                <a:spcPct val="0"/>
              </a:spcBef>
            </a:pPr>
            <a:r>
              <a:rPr lang="en-US" sz="28712">
                <a:solidFill>
                  <a:srgbClr val="FFF4EA"/>
                </a:solidFill>
                <a:latin typeface="Burgues Script"/>
                <a:ea typeface="Burgues Script"/>
                <a:cs typeface="Burgues Script"/>
                <a:sym typeface="Burgues Script"/>
              </a:rPr>
              <a:t>hoy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-148091" y="2140138"/>
            <a:ext cx="11340542" cy="2752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0"/>
              </a:lnSpc>
              <a:spcBef>
                <a:spcPct val="0"/>
              </a:spcBef>
            </a:pPr>
            <a:r>
              <a:rPr lang="en-US" sz="18000">
                <a:solidFill>
                  <a:srgbClr val="FFF4EA"/>
                </a:solidFill>
                <a:latin typeface="Anton"/>
                <a:ea typeface="Anton"/>
                <a:cs typeface="Anton"/>
                <a:sym typeface="Anton"/>
              </a:rPr>
              <a:t>LOS IDOLOS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0" y="5143500"/>
            <a:ext cx="7622966" cy="1933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43"/>
              </a:lnSpc>
              <a:spcBef>
                <a:spcPct val="0"/>
              </a:spcBef>
            </a:pPr>
            <a:r>
              <a:rPr lang="en-US" sz="12702">
                <a:solidFill>
                  <a:srgbClr val="FFF4EA"/>
                </a:solidFill>
                <a:latin typeface="Anton"/>
                <a:ea typeface="Anton"/>
                <a:cs typeface="Anton"/>
                <a:sym typeface="Anton"/>
              </a:rPr>
              <a:t>DE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47658" y="233078"/>
            <a:ext cx="6093974" cy="1017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79"/>
              </a:lnSpc>
            </a:pPr>
            <a:r>
              <a:rPr lang="en-US" sz="3137" b="1">
                <a:solidFill>
                  <a:srgbClr val="D4B392"/>
                </a:solidFill>
                <a:latin typeface="Dosis Bold"/>
                <a:ea typeface="Dosis Bold"/>
                <a:cs typeface="Dosis Bold"/>
                <a:sym typeface="Dosis Bold"/>
              </a:rPr>
              <a:t>Lección 5/Sociedad y Cristianismo/ </a:t>
            </a:r>
          </a:p>
          <a:p>
            <a:pPr marL="0" lvl="0" indent="0" algn="ctr">
              <a:lnSpc>
                <a:spcPts val="4079"/>
              </a:lnSpc>
            </a:pPr>
            <a:r>
              <a:rPr lang="en-US" sz="3137" b="1">
                <a:solidFill>
                  <a:srgbClr val="D4B392"/>
                </a:solidFill>
                <a:latin typeface="Dosis Bold"/>
                <a:ea typeface="Dosis Bold"/>
                <a:cs typeface="Dosis Bold"/>
                <a:sym typeface="Dosis Bold"/>
              </a:rPr>
              <a:t>16 de Noviembre/ RNR PÁG 50-52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144000" cy="10287000"/>
            <a:chOff x="0" y="0"/>
            <a:chExt cx="240829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8296" cy="2709333"/>
            </a:xfrm>
            <a:custGeom>
              <a:avLst/>
              <a:gdLst/>
              <a:ahLst/>
              <a:cxnLst/>
              <a:rect l="l" t="t" r="r" b="b"/>
              <a:pathLst>
                <a:path w="2408296" h="2709333">
                  <a:moveTo>
                    <a:pt x="0" y="0"/>
                  </a:moveTo>
                  <a:lnTo>
                    <a:pt x="2408296" y="0"/>
                  </a:lnTo>
                  <a:lnTo>
                    <a:pt x="24082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ECFC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57150"/>
              <a:ext cx="2408296" cy="2652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057400" y="2309345"/>
            <a:ext cx="6372526" cy="3712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650"/>
              </a:lnSpc>
              <a:spcBef>
                <a:spcPct val="0"/>
              </a:spcBef>
            </a:pPr>
            <a:r>
              <a:rPr lang="en-US" sz="12208" i="1" spc="-1098">
                <a:solidFill>
                  <a:srgbClr val="4F3022"/>
                </a:solidFill>
                <a:latin typeface="Noto Serif Display Italics"/>
                <a:ea typeface="Noto Serif Display Italics"/>
                <a:cs typeface="Noto Serif Display Italics"/>
                <a:sym typeface="Noto Serif Display Italics"/>
              </a:rPr>
              <a:t>Para Instruir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598698" y="1028700"/>
            <a:ext cx="8306683" cy="9746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sz="3200" b="1" spc="-96" dirty="0" err="1">
                <a:solidFill>
                  <a:srgbClr val="4F302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Es</a:t>
            </a:r>
            <a:r>
              <a:rPr lang="en-US" sz="3200" b="1" spc="-96" dirty="0">
                <a:solidFill>
                  <a:srgbClr val="4F302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</a:t>
            </a:r>
            <a:r>
              <a:rPr lang="en-US" sz="3200" b="1" spc="-96" dirty="0" err="1">
                <a:solidFill>
                  <a:srgbClr val="4F302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trascendental</a:t>
            </a:r>
            <a:r>
              <a:rPr lang="en-US" sz="3200" b="1" spc="-96" dirty="0">
                <a:solidFill>
                  <a:srgbClr val="4F302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</a:t>
            </a:r>
            <a:r>
              <a:rPr lang="en-US" sz="3200" b="1" spc="-96" dirty="0" err="1">
                <a:solidFill>
                  <a:srgbClr val="4F302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reconocer</a:t>
            </a:r>
            <a:r>
              <a:rPr lang="en-US" sz="3200" b="1" spc="-96" dirty="0">
                <a:solidFill>
                  <a:srgbClr val="4F302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</a:t>
            </a:r>
            <a:r>
              <a:rPr lang="en-US" sz="3200" b="1" spc="-96" dirty="0" err="1">
                <a:solidFill>
                  <a:srgbClr val="4F302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que</a:t>
            </a:r>
            <a:r>
              <a:rPr lang="en-US" sz="3200" b="1" spc="-96" dirty="0">
                <a:solidFill>
                  <a:srgbClr val="4F302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hoy </a:t>
            </a:r>
            <a:r>
              <a:rPr lang="en-US" sz="3200" b="1" spc="-96" dirty="0" err="1">
                <a:solidFill>
                  <a:srgbClr val="4F302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podemos</a:t>
            </a:r>
            <a:r>
              <a:rPr lang="en-US" sz="3200" b="1" spc="-96" dirty="0">
                <a:solidFill>
                  <a:srgbClr val="4F302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</a:t>
            </a:r>
            <a:r>
              <a:rPr lang="en-US" sz="3200" b="1" spc="-96" dirty="0" err="1">
                <a:solidFill>
                  <a:srgbClr val="4F302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contar</a:t>
            </a:r>
            <a:r>
              <a:rPr lang="en-US" sz="3200" b="1" spc="-96" dirty="0">
                <a:solidFill>
                  <a:srgbClr val="4F302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con </a:t>
            </a:r>
            <a:r>
              <a:rPr lang="en-US" sz="3200" b="1" spc="-96" dirty="0" err="1">
                <a:solidFill>
                  <a:srgbClr val="4F302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Jesucristo</a:t>
            </a:r>
            <a:r>
              <a:rPr lang="en-US" sz="3200" b="1" spc="-96" dirty="0">
                <a:solidFill>
                  <a:srgbClr val="4F302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</a:t>
            </a:r>
            <a:r>
              <a:rPr lang="en-US" sz="3200" b="1" spc="-96" dirty="0" err="1">
                <a:solidFill>
                  <a:srgbClr val="4F302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quien</a:t>
            </a:r>
            <a:r>
              <a:rPr lang="en-US" sz="3200" b="1" spc="-96" dirty="0">
                <a:solidFill>
                  <a:srgbClr val="4F302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</a:t>
            </a:r>
            <a:r>
              <a:rPr lang="en-US" sz="3200" b="1" spc="-96" dirty="0" err="1">
                <a:solidFill>
                  <a:srgbClr val="4F302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nos</a:t>
            </a:r>
            <a:r>
              <a:rPr lang="en-US" sz="3200" b="1" spc="-96" dirty="0">
                <a:solidFill>
                  <a:srgbClr val="4F302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</a:t>
            </a:r>
            <a:r>
              <a:rPr lang="en-US" sz="3200" b="1" spc="-96" dirty="0" err="1">
                <a:solidFill>
                  <a:srgbClr val="4F302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entiendes</a:t>
            </a:r>
            <a:r>
              <a:rPr lang="en-US" sz="3200" b="1" spc="-96" dirty="0">
                <a:solidFill>
                  <a:srgbClr val="4F302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</a:t>
            </a:r>
            <a:r>
              <a:rPr lang="en-US" sz="3200" b="1" spc="-96" dirty="0" err="1">
                <a:solidFill>
                  <a:srgbClr val="4F302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perfectamente</a:t>
            </a:r>
            <a:r>
              <a:rPr lang="en-US" sz="3200" b="1" spc="-96" dirty="0">
                <a:solidFill>
                  <a:srgbClr val="4F302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y de </a:t>
            </a:r>
            <a:r>
              <a:rPr lang="en-US" sz="3200" b="1" spc="-96" dirty="0" err="1">
                <a:solidFill>
                  <a:srgbClr val="4F302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acuerdo</a:t>
            </a:r>
            <a:r>
              <a:rPr lang="en-US" sz="3200" b="1" spc="-96" dirty="0">
                <a:solidFill>
                  <a:srgbClr val="4F302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a </a:t>
            </a:r>
            <a:r>
              <a:rPr lang="en-US" sz="3200" b="1" i="1" spc="-96" dirty="0" err="1">
                <a:solidFill>
                  <a:srgbClr val="4F302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Hebreos</a:t>
            </a:r>
            <a:r>
              <a:rPr lang="en-US" sz="3200" b="1" i="1" spc="-96" dirty="0">
                <a:solidFill>
                  <a:srgbClr val="4F302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4:15-16</a:t>
            </a:r>
            <a:r>
              <a:rPr lang="en-US" sz="3200" b="1" spc="-96" dirty="0">
                <a:solidFill>
                  <a:srgbClr val="4F302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, </a:t>
            </a:r>
            <a:r>
              <a:rPr lang="en-US" sz="3200" b="1" spc="-96" dirty="0" err="1">
                <a:solidFill>
                  <a:srgbClr val="4F302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podemos</a:t>
            </a:r>
            <a:r>
              <a:rPr lang="en-US" sz="3200" b="1" spc="-96" dirty="0">
                <a:solidFill>
                  <a:srgbClr val="4F302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</a:t>
            </a:r>
            <a:r>
              <a:rPr lang="en-US" sz="3200" b="1" spc="-96" dirty="0" err="1">
                <a:solidFill>
                  <a:srgbClr val="4F302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acercarnos</a:t>
            </a:r>
            <a:r>
              <a:rPr lang="en-US" sz="3200" b="1" spc="-96" dirty="0">
                <a:solidFill>
                  <a:srgbClr val="4F302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</a:t>
            </a:r>
            <a:r>
              <a:rPr lang="en-US" sz="3200" b="1" spc="-96" dirty="0" err="1">
                <a:solidFill>
                  <a:srgbClr val="4F302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confiadamente</a:t>
            </a:r>
            <a:r>
              <a:rPr lang="en-US" sz="3200" b="1" spc="-96" dirty="0">
                <a:solidFill>
                  <a:srgbClr val="4F302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para </a:t>
            </a:r>
            <a:r>
              <a:rPr lang="en-US" sz="3200" b="1" spc="-96" dirty="0" err="1">
                <a:solidFill>
                  <a:srgbClr val="4F302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alcanzar</a:t>
            </a:r>
            <a:r>
              <a:rPr lang="en-US" sz="3200" b="1" spc="-96" dirty="0">
                <a:solidFill>
                  <a:srgbClr val="4F302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</a:t>
            </a:r>
            <a:r>
              <a:rPr lang="en-US" sz="3200" b="1" spc="-96" dirty="0" err="1">
                <a:solidFill>
                  <a:srgbClr val="4F302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misericordia</a:t>
            </a:r>
            <a:r>
              <a:rPr lang="en-US" sz="3200" b="1" spc="-96" dirty="0">
                <a:solidFill>
                  <a:srgbClr val="4F302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.</a:t>
            </a:r>
          </a:p>
          <a:p>
            <a:pPr algn="l">
              <a:lnSpc>
                <a:spcPts val="3840"/>
              </a:lnSpc>
            </a:pPr>
            <a:endParaRPr lang="en-US" sz="3200" b="1" spc="-96" dirty="0">
              <a:solidFill>
                <a:srgbClr val="4F3022"/>
              </a:solidFill>
              <a:latin typeface="Montserrat Semi-Bold"/>
              <a:ea typeface="Montserrat Semi-Bold"/>
              <a:cs typeface="Montserrat Semi-Bold"/>
              <a:sym typeface="Montserrat Semi-Bold"/>
            </a:endParaRPr>
          </a:p>
          <a:p>
            <a:pPr algn="l">
              <a:lnSpc>
                <a:spcPts val="3840"/>
              </a:lnSpc>
            </a:pPr>
            <a:r>
              <a:rPr lang="en-US" sz="3200" b="1" i="1" spc="-96" dirty="0">
                <a:solidFill>
                  <a:srgbClr val="4F302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Juan 13:13-35 </a:t>
            </a:r>
            <a:r>
              <a:rPr lang="en-US" sz="3200" b="1" i="1" spc="-96" dirty="0" smtClean="0">
                <a:solidFill>
                  <a:srgbClr val="4F302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</a:t>
            </a:r>
            <a:r>
              <a:rPr lang="en-US" sz="3200" b="1" spc="-96" dirty="0" err="1" smtClean="0">
                <a:solidFill>
                  <a:srgbClr val="4F302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Solamente</a:t>
            </a:r>
            <a:r>
              <a:rPr lang="en-US" sz="3200" b="1" spc="-96" dirty="0" smtClean="0">
                <a:solidFill>
                  <a:srgbClr val="4F302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</a:t>
            </a:r>
            <a:r>
              <a:rPr lang="en-US" sz="3200" b="1" spc="-96" dirty="0">
                <a:solidFill>
                  <a:srgbClr val="4F302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 </a:t>
            </a:r>
            <a:r>
              <a:rPr lang="en-US" sz="3200" b="1" spc="-96" dirty="0" err="1" smtClean="0">
                <a:solidFill>
                  <a:srgbClr val="4F302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través</a:t>
            </a:r>
            <a:r>
              <a:rPr lang="en-US" sz="3200" b="1" spc="-96" dirty="0" smtClean="0">
                <a:solidFill>
                  <a:srgbClr val="4F302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</a:t>
            </a:r>
            <a:r>
              <a:rPr lang="en-US" sz="3200" b="1" spc="-96" dirty="0">
                <a:solidFill>
                  <a:srgbClr val="4F302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del </a:t>
            </a:r>
            <a:r>
              <a:rPr lang="en-US" sz="3200" b="1" spc="-96" dirty="0" err="1">
                <a:solidFill>
                  <a:srgbClr val="4F302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amor</a:t>
            </a:r>
            <a:r>
              <a:rPr lang="en-US" sz="3200" b="1" spc="-96" dirty="0">
                <a:solidFill>
                  <a:srgbClr val="4F302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</a:t>
            </a:r>
            <a:r>
              <a:rPr lang="en-US" sz="3200" b="1" spc="-96" dirty="0" err="1">
                <a:solidFill>
                  <a:srgbClr val="4F302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podremos</a:t>
            </a:r>
            <a:r>
              <a:rPr lang="en-US" sz="3200" b="1" spc="-96" dirty="0">
                <a:solidFill>
                  <a:srgbClr val="4F302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</a:t>
            </a:r>
            <a:r>
              <a:rPr lang="en-US" sz="3200" b="1" spc="-96" dirty="0" err="1">
                <a:solidFill>
                  <a:srgbClr val="4F302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desterrar</a:t>
            </a:r>
            <a:r>
              <a:rPr lang="en-US" sz="3200" b="1" spc="-96" dirty="0">
                <a:solidFill>
                  <a:srgbClr val="4F302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</a:t>
            </a:r>
            <a:r>
              <a:rPr lang="en-US" sz="3200" b="1" spc="-96" dirty="0" err="1">
                <a:solidFill>
                  <a:srgbClr val="4F302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nuestros</a:t>
            </a:r>
            <a:r>
              <a:rPr lang="en-US" sz="3200" b="1" spc="-96" dirty="0">
                <a:solidFill>
                  <a:srgbClr val="4F302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</a:t>
            </a:r>
            <a:r>
              <a:rPr lang="en-US" sz="3200" b="1" spc="-96" dirty="0" err="1">
                <a:solidFill>
                  <a:srgbClr val="4F302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intereses</a:t>
            </a:r>
            <a:r>
              <a:rPr lang="en-US" sz="3200" b="1" spc="-96" dirty="0">
                <a:solidFill>
                  <a:srgbClr val="4F302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.</a:t>
            </a:r>
          </a:p>
          <a:p>
            <a:pPr algn="l">
              <a:lnSpc>
                <a:spcPts val="3840"/>
              </a:lnSpc>
            </a:pPr>
            <a:endParaRPr lang="en-US" sz="3200" b="1" spc="-96" dirty="0">
              <a:solidFill>
                <a:srgbClr val="4F3022"/>
              </a:solidFill>
              <a:latin typeface="Montserrat Semi-Bold"/>
              <a:ea typeface="Montserrat Semi-Bold"/>
              <a:cs typeface="Montserrat Semi-Bold"/>
              <a:sym typeface="Montserrat Semi-Bold"/>
            </a:endParaRPr>
          </a:p>
          <a:p>
            <a:pPr algn="l">
              <a:lnSpc>
                <a:spcPts val="3840"/>
              </a:lnSpc>
            </a:pPr>
            <a:r>
              <a:rPr lang="en-US" sz="3200" b="1" spc="-96" dirty="0" err="1">
                <a:solidFill>
                  <a:srgbClr val="4F302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Cuando</a:t>
            </a:r>
            <a:r>
              <a:rPr lang="en-US" sz="3200" b="1" spc="-96" dirty="0">
                <a:solidFill>
                  <a:srgbClr val="4F302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la </a:t>
            </a:r>
            <a:r>
              <a:rPr lang="en-US" sz="3200" b="1" spc="-96" dirty="0" err="1">
                <a:solidFill>
                  <a:srgbClr val="4F302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iglesia</a:t>
            </a:r>
            <a:r>
              <a:rPr lang="en-US" sz="3200" b="1" spc="-96" dirty="0">
                <a:solidFill>
                  <a:srgbClr val="4F302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vive en </a:t>
            </a:r>
            <a:r>
              <a:rPr lang="en-US" sz="3200" b="1" spc="-96" dirty="0" err="1">
                <a:solidFill>
                  <a:srgbClr val="4F302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amor</a:t>
            </a:r>
            <a:r>
              <a:rPr lang="en-US" sz="3200" b="1" spc="-96" dirty="0">
                <a:solidFill>
                  <a:srgbClr val="4F302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</a:t>
            </a:r>
            <a:r>
              <a:rPr lang="en-US" sz="3200" b="1" spc="-96" dirty="0" err="1">
                <a:solidFill>
                  <a:srgbClr val="4F302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puede</a:t>
            </a:r>
            <a:r>
              <a:rPr lang="en-US" sz="3200" b="1" spc="-96" dirty="0">
                <a:solidFill>
                  <a:srgbClr val="4F302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</a:t>
            </a:r>
            <a:r>
              <a:rPr lang="en-US" sz="3200" b="1" spc="-96" dirty="0" err="1">
                <a:solidFill>
                  <a:srgbClr val="4F302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vivir</a:t>
            </a:r>
            <a:r>
              <a:rPr lang="en-US" sz="3200" b="1" spc="-96" dirty="0">
                <a:solidFill>
                  <a:srgbClr val="4F302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</a:t>
            </a:r>
            <a:r>
              <a:rPr lang="en-US" sz="3200" b="1" spc="-96" dirty="0" err="1">
                <a:solidFill>
                  <a:srgbClr val="4F302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como</a:t>
            </a:r>
            <a:r>
              <a:rPr lang="en-US" sz="3200" b="1" spc="-96" dirty="0">
                <a:solidFill>
                  <a:srgbClr val="4F302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El </a:t>
            </a:r>
            <a:r>
              <a:rPr lang="en-US" sz="3200" b="1" spc="-96" dirty="0" err="1">
                <a:solidFill>
                  <a:srgbClr val="4F302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Señor</a:t>
            </a:r>
            <a:r>
              <a:rPr lang="en-US" sz="3200" b="1" spc="-96" dirty="0">
                <a:solidFill>
                  <a:srgbClr val="4F302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</a:t>
            </a:r>
            <a:r>
              <a:rPr lang="en-US" sz="3200" b="1" spc="-96" dirty="0" err="1">
                <a:solidFill>
                  <a:srgbClr val="4F302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Jesús</a:t>
            </a:r>
            <a:r>
              <a:rPr lang="en-US" sz="3200" b="1" spc="-96" dirty="0">
                <a:solidFill>
                  <a:srgbClr val="4F302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.</a:t>
            </a:r>
          </a:p>
          <a:p>
            <a:pPr algn="l">
              <a:lnSpc>
                <a:spcPts val="3840"/>
              </a:lnSpc>
            </a:pPr>
            <a:endParaRPr lang="en-US" sz="3200" b="1" spc="-96" dirty="0">
              <a:solidFill>
                <a:srgbClr val="4F3022"/>
              </a:solidFill>
              <a:latin typeface="Montserrat Semi-Bold"/>
              <a:ea typeface="Montserrat Semi-Bold"/>
              <a:cs typeface="Montserrat Semi-Bold"/>
              <a:sym typeface="Montserrat Semi-Bold"/>
            </a:endParaRPr>
          </a:p>
          <a:p>
            <a:pPr algn="l">
              <a:lnSpc>
                <a:spcPts val="3840"/>
              </a:lnSpc>
            </a:pPr>
            <a:r>
              <a:rPr lang="en-US" sz="3200" b="1" spc="-96" dirty="0">
                <a:solidFill>
                  <a:srgbClr val="4F302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Hay </a:t>
            </a:r>
            <a:r>
              <a:rPr lang="en-US" sz="3200" b="1" spc="-96" dirty="0" err="1">
                <a:solidFill>
                  <a:srgbClr val="4F302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una</a:t>
            </a:r>
            <a:r>
              <a:rPr lang="en-US" sz="3200" b="1" spc="-96" dirty="0">
                <a:solidFill>
                  <a:srgbClr val="4F302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</a:t>
            </a:r>
            <a:r>
              <a:rPr lang="en-US" sz="3200" b="1" spc="-96" dirty="0" err="1">
                <a:solidFill>
                  <a:srgbClr val="4F302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atmosfera</a:t>
            </a:r>
            <a:r>
              <a:rPr lang="en-US" sz="3200" b="1" spc="-96" dirty="0">
                <a:solidFill>
                  <a:srgbClr val="4F302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de </a:t>
            </a:r>
            <a:r>
              <a:rPr lang="en-US" sz="3200" b="1" spc="-96" dirty="0" err="1">
                <a:solidFill>
                  <a:srgbClr val="4F302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amor</a:t>
            </a:r>
            <a:r>
              <a:rPr lang="en-US" sz="3200" b="1" spc="-96" dirty="0">
                <a:solidFill>
                  <a:srgbClr val="4F302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entre </a:t>
            </a:r>
            <a:r>
              <a:rPr lang="en-US" sz="3200" b="1" spc="-96" dirty="0" err="1">
                <a:solidFill>
                  <a:srgbClr val="4F302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nosotros</a:t>
            </a:r>
            <a:r>
              <a:rPr lang="en-US" sz="3200" b="1" spc="-96" dirty="0">
                <a:solidFill>
                  <a:srgbClr val="4F302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.</a:t>
            </a:r>
          </a:p>
          <a:p>
            <a:pPr algn="l">
              <a:lnSpc>
                <a:spcPts val="3840"/>
              </a:lnSpc>
            </a:pPr>
            <a:endParaRPr lang="en-US" sz="3200" b="1" spc="-96" dirty="0">
              <a:solidFill>
                <a:srgbClr val="4F3022"/>
              </a:solidFill>
              <a:latin typeface="Montserrat Semi-Bold"/>
              <a:ea typeface="Montserrat Semi-Bold"/>
              <a:cs typeface="Montserrat Semi-Bold"/>
              <a:sym typeface="Montserrat Semi-Bold"/>
            </a:endParaRPr>
          </a:p>
          <a:p>
            <a:pPr algn="l">
              <a:lnSpc>
                <a:spcPts val="3840"/>
              </a:lnSpc>
            </a:pPr>
            <a:endParaRPr lang="en-US" sz="3200" b="1" spc="-96" dirty="0">
              <a:solidFill>
                <a:srgbClr val="4F3022"/>
              </a:solidFill>
              <a:latin typeface="Montserrat Semi-Bold"/>
              <a:ea typeface="Montserrat Semi-Bold"/>
              <a:cs typeface="Montserrat Semi-Bold"/>
              <a:sym typeface="Montserrat Semi-Bold"/>
            </a:endParaRPr>
          </a:p>
          <a:p>
            <a:pPr algn="l">
              <a:lnSpc>
                <a:spcPts val="3840"/>
              </a:lnSpc>
            </a:pPr>
            <a:endParaRPr lang="en-US" sz="3200" b="1" spc="-96" dirty="0">
              <a:solidFill>
                <a:srgbClr val="4F3022"/>
              </a:solidFill>
              <a:latin typeface="Montserrat Semi-Bold"/>
              <a:ea typeface="Montserrat Semi-Bold"/>
              <a:cs typeface="Montserrat Semi-Bold"/>
              <a:sym typeface="Montserrat Semi-Bold"/>
            </a:endParaRPr>
          </a:p>
          <a:p>
            <a:pPr marL="0" lvl="0" indent="0" algn="l">
              <a:lnSpc>
                <a:spcPts val="3840"/>
              </a:lnSpc>
              <a:spcBef>
                <a:spcPct val="0"/>
              </a:spcBef>
            </a:pPr>
            <a:endParaRPr lang="en-US" sz="3200" b="1" spc="-96" dirty="0">
              <a:solidFill>
                <a:srgbClr val="4F3022"/>
              </a:solidFill>
              <a:latin typeface="Montserrat Semi-Bold"/>
              <a:ea typeface="Montserrat Semi-Bold"/>
              <a:cs typeface="Montserrat Semi-Bold"/>
              <a:sym typeface="Montserrat Semi-Bold"/>
            </a:endParaRPr>
          </a:p>
        </p:txBody>
      </p:sp>
      <p:sp>
        <p:nvSpPr>
          <p:cNvPr id="7" name="Freeform 7"/>
          <p:cNvSpPr/>
          <p:nvPr/>
        </p:nvSpPr>
        <p:spPr>
          <a:xfrm flipV="1">
            <a:off x="0" y="61722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4114800"/>
                </a:moveTo>
                <a:lnTo>
                  <a:pt x="4114800" y="4114800"/>
                </a:lnTo>
                <a:lnTo>
                  <a:pt x="411480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93713" y="5360070"/>
            <a:ext cx="8100573" cy="4425468"/>
            <a:chOff x="0" y="0"/>
            <a:chExt cx="10800765" cy="5900624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9000" b="9000"/>
            <a:stretch>
              <a:fillRect/>
            </a:stretch>
          </p:blipFill>
          <p:spPr>
            <a:xfrm>
              <a:off x="0" y="0"/>
              <a:ext cx="10800765" cy="5900624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 flipH="1">
            <a:off x="16146449" y="0"/>
            <a:ext cx="2141551" cy="2141551"/>
          </a:xfrm>
          <a:custGeom>
            <a:avLst/>
            <a:gdLst/>
            <a:ahLst/>
            <a:cxnLst/>
            <a:rect l="l" t="t" r="r" b="b"/>
            <a:pathLst>
              <a:path w="2141551" h="2141551">
                <a:moveTo>
                  <a:pt x="2141551" y="0"/>
                </a:moveTo>
                <a:lnTo>
                  <a:pt x="0" y="0"/>
                </a:lnTo>
                <a:lnTo>
                  <a:pt x="0" y="2141551"/>
                </a:lnTo>
                <a:lnTo>
                  <a:pt x="2141551" y="2141551"/>
                </a:lnTo>
                <a:lnTo>
                  <a:pt x="214155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2388960"/>
            <a:ext cx="15799999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399"/>
              </a:lnSpc>
            </a:pPr>
            <a:r>
              <a:rPr lang="en-US" sz="4499" b="1" dirty="0">
                <a:solidFill>
                  <a:srgbClr val="4F3022"/>
                </a:solidFill>
                <a:latin typeface="Gotham Bold"/>
                <a:ea typeface="Gotham Bold"/>
                <a:cs typeface="Gotham Bold"/>
                <a:sym typeface="Gotham Bold"/>
              </a:rPr>
              <a:t>Los </a:t>
            </a:r>
            <a:r>
              <a:rPr lang="en-US" sz="4499" b="1" dirty="0" err="1">
                <a:solidFill>
                  <a:srgbClr val="4F3022"/>
                </a:solidFill>
                <a:latin typeface="Gotham Bold"/>
                <a:ea typeface="Gotham Bold"/>
                <a:cs typeface="Gotham Bold"/>
                <a:sym typeface="Gotham Bold"/>
              </a:rPr>
              <a:t>ídolos</a:t>
            </a:r>
            <a:r>
              <a:rPr lang="en-US" sz="4499" b="1" dirty="0">
                <a:solidFill>
                  <a:srgbClr val="4F3022"/>
                </a:solidFill>
                <a:latin typeface="Gotham Bold"/>
                <a:ea typeface="Gotham Bold"/>
                <a:cs typeface="Gotham Bold"/>
                <a:sym typeface="Gotham Bold"/>
              </a:rPr>
              <a:t> del </a:t>
            </a:r>
            <a:r>
              <a:rPr lang="en-US" sz="4499" b="1" dirty="0" err="1">
                <a:solidFill>
                  <a:srgbClr val="4F3022"/>
                </a:solidFill>
                <a:latin typeface="Gotham Bold"/>
                <a:ea typeface="Gotham Bold"/>
                <a:cs typeface="Gotham Bold"/>
                <a:sym typeface="Gotham Bold"/>
              </a:rPr>
              <a:t>corazón</a:t>
            </a:r>
            <a:r>
              <a:rPr lang="en-US" sz="4499" b="1" dirty="0">
                <a:solidFill>
                  <a:srgbClr val="4F3022"/>
                </a:solidFill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4499" b="1" dirty="0" err="1">
                <a:solidFill>
                  <a:srgbClr val="4F3022"/>
                </a:solidFill>
                <a:latin typeface="Gotham Bold"/>
                <a:ea typeface="Gotham Bold"/>
                <a:cs typeface="Gotham Bold"/>
                <a:sym typeface="Gotham Bold"/>
              </a:rPr>
              <a:t>pueden</a:t>
            </a:r>
            <a:r>
              <a:rPr lang="en-US" sz="4499" b="1" dirty="0">
                <a:solidFill>
                  <a:srgbClr val="4F3022"/>
                </a:solidFill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4499" b="1" dirty="0" err="1">
                <a:solidFill>
                  <a:srgbClr val="4F3022"/>
                </a:solidFill>
                <a:latin typeface="Gotham Bold"/>
                <a:ea typeface="Gotham Bold"/>
                <a:cs typeface="Gotham Bold"/>
                <a:sym typeface="Gotham Bold"/>
              </a:rPr>
              <a:t>ser</a:t>
            </a:r>
            <a:r>
              <a:rPr lang="en-US" sz="4499" b="1" dirty="0">
                <a:solidFill>
                  <a:srgbClr val="4F3022"/>
                </a:solidFill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4499" b="1" dirty="0" err="1">
                <a:solidFill>
                  <a:srgbClr val="4F3022"/>
                </a:solidFill>
                <a:latin typeface="Gotham Bold"/>
                <a:ea typeface="Gotham Bold"/>
                <a:cs typeface="Gotham Bold"/>
                <a:sym typeface="Gotham Bold"/>
              </a:rPr>
              <a:t>fuertes</a:t>
            </a:r>
            <a:r>
              <a:rPr lang="en-US" sz="4499" b="1" dirty="0">
                <a:solidFill>
                  <a:srgbClr val="4F3022"/>
                </a:solidFill>
                <a:latin typeface="Gotham Bold"/>
                <a:ea typeface="Gotham Bold"/>
                <a:cs typeface="Gotham Bold"/>
                <a:sym typeface="Gotham Bold"/>
              </a:rPr>
              <a:t>, </a:t>
            </a:r>
            <a:r>
              <a:rPr lang="en-US" sz="4499" b="1" dirty="0" err="1">
                <a:solidFill>
                  <a:srgbClr val="4F3022"/>
                </a:solidFill>
                <a:latin typeface="Gotham Bold"/>
                <a:ea typeface="Gotham Bold"/>
                <a:cs typeface="Gotham Bold"/>
                <a:sym typeface="Gotham Bold"/>
              </a:rPr>
              <a:t>pero</a:t>
            </a:r>
            <a:r>
              <a:rPr lang="en-US" sz="4499" b="1" dirty="0">
                <a:solidFill>
                  <a:srgbClr val="4F3022"/>
                </a:solidFill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4499" b="1" dirty="0" err="1">
                <a:solidFill>
                  <a:srgbClr val="4F3022"/>
                </a:solidFill>
                <a:latin typeface="Gotham Bold"/>
                <a:ea typeface="Gotham Bold"/>
                <a:cs typeface="Gotham Bold"/>
                <a:sym typeface="Gotham Bold"/>
              </a:rPr>
              <a:t>más</a:t>
            </a:r>
            <a:r>
              <a:rPr lang="en-US" sz="4499" b="1" dirty="0">
                <a:solidFill>
                  <a:srgbClr val="4F3022"/>
                </a:solidFill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4499" b="1" dirty="0" err="1">
                <a:solidFill>
                  <a:srgbClr val="4F3022"/>
                </a:solidFill>
                <a:latin typeface="Gotham Bold"/>
                <a:ea typeface="Gotham Bold"/>
                <a:cs typeface="Gotham Bold"/>
                <a:sym typeface="Gotham Bold"/>
              </a:rPr>
              <a:t>fuerte</a:t>
            </a:r>
            <a:r>
              <a:rPr lang="en-US" sz="4499" b="1" dirty="0">
                <a:solidFill>
                  <a:srgbClr val="4F3022"/>
                </a:solidFill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4499" b="1" dirty="0" err="1">
                <a:solidFill>
                  <a:srgbClr val="4F3022"/>
                </a:solidFill>
                <a:latin typeface="Gotham Bold"/>
                <a:ea typeface="Gotham Bold"/>
                <a:cs typeface="Gotham Bold"/>
                <a:sym typeface="Gotham Bold"/>
              </a:rPr>
              <a:t>es</a:t>
            </a:r>
            <a:r>
              <a:rPr lang="en-US" sz="4499" b="1" dirty="0">
                <a:solidFill>
                  <a:srgbClr val="4F3022"/>
                </a:solidFill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4499" b="1" dirty="0" err="1">
                <a:solidFill>
                  <a:srgbClr val="4F3022"/>
                </a:solidFill>
                <a:latin typeface="Gotham Bold"/>
                <a:ea typeface="Gotham Bold"/>
                <a:cs typeface="Gotham Bold"/>
                <a:sym typeface="Gotham Bold"/>
              </a:rPr>
              <a:t>quien</a:t>
            </a:r>
            <a:r>
              <a:rPr lang="en-US" sz="4499" b="1" dirty="0">
                <a:solidFill>
                  <a:srgbClr val="4F3022"/>
                </a:solidFill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4499" b="1" dirty="0" err="1">
                <a:solidFill>
                  <a:srgbClr val="4F3022"/>
                </a:solidFill>
                <a:latin typeface="Gotham Bold"/>
                <a:ea typeface="Gotham Bold"/>
                <a:cs typeface="Gotham Bold"/>
                <a:sym typeface="Gotham Bold"/>
              </a:rPr>
              <a:t>está</a:t>
            </a:r>
            <a:r>
              <a:rPr lang="en-US" sz="4499" b="1" dirty="0">
                <a:solidFill>
                  <a:srgbClr val="4F3022"/>
                </a:solidFill>
                <a:latin typeface="Gotham Bold"/>
                <a:ea typeface="Gotham Bold"/>
                <a:cs typeface="Gotham Bold"/>
                <a:sym typeface="Gotham Bold"/>
              </a:rPr>
              <a:t> con </a:t>
            </a:r>
            <a:r>
              <a:rPr lang="en-US" sz="4499" b="1" dirty="0" err="1">
                <a:solidFill>
                  <a:srgbClr val="4F3022"/>
                </a:solidFill>
                <a:latin typeface="Gotham Bold"/>
                <a:ea typeface="Gotham Bold"/>
                <a:cs typeface="Gotham Bold"/>
                <a:sym typeface="Gotham Bold"/>
              </a:rPr>
              <a:t>nosotros</a:t>
            </a:r>
            <a:r>
              <a:rPr lang="en-US" sz="4499" b="1" dirty="0">
                <a:solidFill>
                  <a:srgbClr val="4F3022"/>
                </a:solidFill>
                <a:latin typeface="Gotham Bold"/>
                <a:ea typeface="Gotham Bold"/>
                <a:cs typeface="Gotham Bold"/>
                <a:sym typeface="Gotham Bold"/>
              </a:rPr>
              <a:t>.</a:t>
            </a:r>
          </a:p>
          <a:p>
            <a:pPr marL="0" lvl="0" indent="0" algn="l">
              <a:lnSpc>
                <a:spcPts val="5399"/>
              </a:lnSpc>
            </a:pPr>
            <a:endParaRPr lang="en-US" sz="4499" b="1" dirty="0">
              <a:solidFill>
                <a:srgbClr val="4F3022"/>
              </a:solidFill>
              <a:latin typeface="Gotham Bold"/>
              <a:ea typeface="Gotham Bold"/>
              <a:cs typeface="Gotham Bold"/>
              <a:sym typeface="Gotham Bold"/>
            </a:endParaRPr>
          </a:p>
          <a:p>
            <a:pPr algn="l">
              <a:lnSpc>
                <a:spcPts val="5399"/>
              </a:lnSpc>
              <a:spcBef>
                <a:spcPct val="0"/>
              </a:spcBef>
            </a:pPr>
            <a:r>
              <a:rPr lang="en-US" sz="4499" b="1" dirty="0" err="1">
                <a:solidFill>
                  <a:srgbClr val="4F3022"/>
                </a:solidFill>
                <a:latin typeface="Gotham Bold"/>
                <a:ea typeface="Gotham Bold"/>
                <a:cs typeface="Gotham Bold"/>
                <a:sym typeface="Gotham Bold"/>
              </a:rPr>
              <a:t>Él</a:t>
            </a:r>
            <a:r>
              <a:rPr lang="en-US" sz="4499" b="1" dirty="0">
                <a:solidFill>
                  <a:srgbClr val="4F3022"/>
                </a:solidFill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4499" b="1" dirty="0" err="1">
                <a:solidFill>
                  <a:srgbClr val="4F3022"/>
                </a:solidFill>
                <a:latin typeface="Gotham Bold"/>
                <a:ea typeface="Gotham Bold"/>
                <a:cs typeface="Gotham Bold"/>
                <a:sym typeface="Gotham Bold"/>
              </a:rPr>
              <a:t>nos</a:t>
            </a:r>
            <a:r>
              <a:rPr lang="en-US" sz="4499" b="1" dirty="0">
                <a:solidFill>
                  <a:srgbClr val="4F3022"/>
                </a:solidFill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4499" b="1" dirty="0" err="1">
                <a:solidFill>
                  <a:srgbClr val="4F3022"/>
                </a:solidFill>
                <a:latin typeface="Gotham Bold"/>
                <a:ea typeface="Gotham Bold"/>
                <a:cs typeface="Gotham Bold"/>
                <a:sym typeface="Gotham Bold"/>
              </a:rPr>
              <a:t>guiará</a:t>
            </a:r>
            <a:r>
              <a:rPr lang="en-US" sz="4499" b="1" dirty="0">
                <a:solidFill>
                  <a:srgbClr val="4F3022"/>
                </a:solidFill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4499" b="1" dirty="0" err="1">
                <a:solidFill>
                  <a:srgbClr val="4F3022"/>
                </a:solidFill>
                <a:latin typeface="Gotham Bold"/>
                <a:ea typeface="Gotham Bold"/>
                <a:cs typeface="Gotham Bold"/>
                <a:sym typeface="Gotham Bold"/>
              </a:rPr>
              <a:t>aún</a:t>
            </a:r>
            <a:r>
              <a:rPr lang="en-US" sz="4499" b="1" dirty="0">
                <a:solidFill>
                  <a:srgbClr val="4F3022"/>
                </a:solidFill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4499" b="1" dirty="0" err="1">
                <a:solidFill>
                  <a:srgbClr val="4F3022"/>
                </a:solidFill>
                <a:latin typeface="Gotham Bold"/>
                <a:ea typeface="Gotham Bold"/>
                <a:cs typeface="Gotham Bold"/>
                <a:sym typeface="Gotham Bold"/>
              </a:rPr>
              <a:t>más</a:t>
            </a:r>
            <a:r>
              <a:rPr lang="en-US" sz="4499" b="1" dirty="0">
                <a:solidFill>
                  <a:srgbClr val="4F3022"/>
                </a:solidFill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4499" b="1" dirty="0" err="1">
                <a:solidFill>
                  <a:srgbClr val="4F3022"/>
                </a:solidFill>
                <a:latin typeface="Gotham Bold"/>
                <a:ea typeface="Gotham Bold"/>
                <a:cs typeface="Gotham Bold"/>
                <a:sym typeface="Gotham Bold"/>
              </a:rPr>
              <a:t>allá</a:t>
            </a:r>
            <a:r>
              <a:rPr lang="en-US" sz="4499" b="1" dirty="0">
                <a:solidFill>
                  <a:srgbClr val="4F3022"/>
                </a:solidFill>
                <a:latin typeface="Gotham Bold"/>
                <a:ea typeface="Gotham Bold"/>
                <a:cs typeface="Gotham Bold"/>
                <a:sym typeface="Gotham Bold"/>
              </a:rPr>
              <a:t> de la </a:t>
            </a:r>
            <a:r>
              <a:rPr lang="en-US" sz="4499" b="1" dirty="0" err="1" smtClean="0">
                <a:solidFill>
                  <a:srgbClr val="4F3022"/>
                </a:solidFill>
                <a:latin typeface="Gotham Bold"/>
                <a:ea typeface="Gotham Bold"/>
                <a:cs typeface="Gotham Bold"/>
                <a:sym typeface="Gotham Bold"/>
              </a:rPr>
              <a:t>muerte</a:t>
            </a:r>
            <a:r>
              <a:rPr lang="en-US" sz="4499" b="1" dirty="0" smtClean="0">
                <a:solidFill>
                  <a:srgbClr val="4F3022"/>
                </a:solidFill>
                <a:latin typeface="Gotham Bold"/>
                <a:ea typeface="Gotham Bold"/>
                <a:cs typeface="Gotham Bold"/>
                <a:sym typeface="Gotham Bold"/>
              </a:rPr>
              <a:t> (</a:t>
            </a:r>
            <a:r>
              <a:rPr lang="en-US" sz="4499" b="1" i="1" dirty="0" err="1" smtClean="0">
                <a:solidFill>
                  <a:srgbClr val="4F3022"/>
                </a:solidFill>
                <a:latin typeface="Gotham Bold"/>
                <a:ea typeface="Gotham Bold"/>
                <a:cs typeface="Gotham Bold"/>
                <a:sym typeface="Gotham Bold"/>
              </a:rPr>
              <a:t>Salmo</a:t>
            </a:r>
            <a:r>
              <a:rPr lang="en-US" sz="4499" b="1" i="1" dirty="0" smtClean="0">
                <a:solidFill>
                  <a:srgbClr val="4F3022"/>
                </a:solidFill>
                <a:latin typeface="Gotham Bold"/>
                <a:ea typeface="Gotham Bold"/>
                <a:cs typeface="Gotham Bold"/>
                <a:sym typeface="Gotham Bold"/>
              </a:rPr>
              <a:t> 48:14).</a:t>
            </a:r>
            <a:endParaRPr lang="en-US" sz="4499" b="1" i="1" dirty="0">
              <a:solidFill>
                <a:srgbClr val="4F3022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35268" y="666509"/>
            <a:ext cx="11110163" cy="1577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056"/>
              </a:lnSpc>
              <a:spcBef>
                <a:spcPct val="0"/>
              </a:spcBef>
            </a:pPr>
            <a:r>
              <a:rPr lang="en-US" sz="9600" i="1" spc="-979" dirty="0">
                <a:solidFill>
                  <a:srgbClr val="4F3022"/>
                </a:solidFill>
                <a:latin typeface="Noto Serif Display Italics"/>
                <a:ea typeface="Noto Serif Display Italics"/>
                <a:cs typeface="Noto Serif Display Italics"/>
                <a:sym typeface="Noto Serif Display Italics"/>
              </a:rPr>
              <a:t>CONCLUSIÓN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CF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47700" y="0"/>
                  </a:moveTo>
                  <a:lnTo>
                    <a:pt x="4227026" y="0"/>
                  </a:lnTo>
                  <a:cubicBezTo>
                    <a:pt x="4239677" y="0"/>
                    <a:pt x="4251809" y="5025"/>
                    <a:pt x="4260755" y="13971"/>
                  </a:cubicBezTo>
                  <a:cubicBezTo>
                    <a:pt x="4269700" y="22916"/>
                    <a:pt x="4274726" y="35049"/>
                    <a:pt x="4274726" y="47700"/>
                  </a:cubicBezTo>
                  <a:lnTo>
                    <a:pt x="4274726" y="2119767"/>
                  </a:lnTo>
                  <a:cubicBezTo>
                    <a:pt x="4274726" y="2132418"/>
                    <a:pt x="4269700" y="2144550"/>
                    <a:pt x="4260755" y="2153496"/>
                  </a:cubicBezTo>
                  <a:cubicBezTo>
                    <a:pt x="4251809" y="2162441"/>
                    <a:pt x="4239677" y="2167467"/>
                    <a:pt x="4227026" y="2167467"/>
                  </a:cubicBezTo>
                  <a:lnTo>
                    <a:pt x="47700" y="2167467"/>
                  </a:lnTo>
                  <a:cubicBezTo>
                    <a:pt x="35049" y="2167467"/>
                    <a:pt x="22916" y="2162441"/>
                    <a:pt x="13971" y="2153496"/>
                  </a:cubicBezTo>
                  <a:cubicBezTo>
                    <a:pt x="5025" y="2144550"/>
                    <a:pt x="0" y="2132418"/>
                    <a:pt x="0" y="2119767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ECE8E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57150"/>
              <a:ext cx="4274726" cy="21103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557518" y="3607961"/>
            <a:ext cx="9172964" cy="4095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63"/>
              </a:lnSpc>
            </a:pPr>
            <a:r>
              <a:rPr lang="en-US" sz="5386" i="1" dirty="0" err="1">
                <a:solidFill>
                  <a:srgbClr val="4F3022"/>
                </a:solidFill>
                <a:latin typeface="Noto Serif Display Italics"/>
                <a:ea typeface="Noto Serif Display Italics"/>
                <a:cs typeface="Noto Serif Display Italics"/>
                <a:sym typeface="Noto Serif Display Italics"/>
              </a:rPr>
              <a:t>Porque</a:t>
            </a:r>
            <a:r>
              <a:rPr lang="en-US" sz="5386" i="1" dirty="0">
                <a:solidFill>
                  <a:srgbClr val="4F3022"/>
                </a:solidFill>
                <a:latin typeface="Noto Serif Display Italics"/>
                <a:ea typeface="Noto Serif Display Italics"/>
                <a:cs typeface="Noto Serif Display Italics"/>
                <a:sym typeface="Noto Serif Display Italics"/>
              </a:rPr>
              <a:t> no </a:t>
            </a:r>
            <a:r>
              <a:rPr lang="en-US" sz="5386" i="1" dirty="0" err="1">
                <a:solidFill>
                  <a:srgbClr val="4F3022"/>
                </a:solidFill>
                <a:latin typeface="Noto Serif Display Italics"/>
                <a:ea typeface="Noto Serif Display Italics"/>
                <a:cs typeface="Noto Serif Display Italics"/>
                <a:sym typeface="Noto Serif Display Italics"/>
              </a:rPr>
              <a:t>te</a:t>
            </a:r>
            <a:r>
              <a:rPr lang="en-US" sz="5386" i="1" dirty="0">
                <a:solidFill>
                  <a:srgbClr val="4F3022"/>
                </a:solidFill>
                <a:latin typeface="Noto Serif Display Italics"/>
                <a:ea typeface="Noto Serif Display Italics"/>
                <a:cs typeface="Noto Serif Display Italics"/>
                <a:sym typeface="Noto Serif Display Italics"/>
              </a:rPr>
              <a:t> has de </a:t>
            </a:r>
            <a:r>
              <a:rPr lang="en-US" sz="5386" i="1" dirty="0" err="1">
                <a:solidFill>
                  <a:srgbClr val="4F3022"/>
                </a:solidFill>
                <a:latin typeface="Noto Serif Display Italics"/>
                <a:ea typeface="Noto Serif Display Italics"/>
                <a:cs typeface="Noto Serif Display Italics"/>
                <a:sym typeface="Noto Serif Display Italics"/>
              </a:rPr>
              <a:t>inclinar</a:t>
            </a:r>
            <a:r>
              <a:rPr lang="en-US" sz="5386" i="1" dirty="0">
                <a:solidFill>
                  <a:srgbClr val="4F3022"/>
                </a:solidFill>
                <a:latin typeface="Noto Serif Display Italics"/>
                <a:ea typeface="Noto Serif Display Italics"/>
                <a:cs typeface="Noto Serif Display Italics"/>
                <a:sym typeface="Noto Serif Display Italics"/>
              </a:rPr>
              <a:t> a </a:t>
            </a:r>
            <a:r>
              <a:rPr lang="en-US" sz="5386" i="1" dirty="0" err="1">
                <a:solidFill>
                  <a:srgbClr val="4F3022"/>
                </a:solidFill>
                <a:latin typeface="Noto Serif Display Italics"/>
                <a:ea typeface="Noto Serif Display Italics"/>
                <a:cs typeface="Noto Serif Display Italics"/>
                <a:sym typeface="Noto Serif Display Italics"/>
              </a:rPr>
              <a:t>ningún</a:t>
            </a:r>
            <a:r>
              <a:rPr lang="en-US" sz="5386" i="1" dirty="0">
                <a:solidFill>
                  <a:srgbClr val="4F3022"/>
                </a:solidFill>
                <a:latin typeface="Noto Serif Display Italics"/>
                <a:ea typeface="Noto Serif Display Italics"/>
                <a:cs typeface="Noto Serif Display Italics"/>
                <a:sym typeface="Noto Serif Display Italics"/>
              </a:rPr>
              <a:t> </a:t>
            </a:r>
            <a:r>
              <a:rPr lang="en-US" sz="5386" i="1" dirty="0" err="1">
                <a:solidFill>
                  <a:srgbClr val="4F3022"/>
                </a:solidFill>
                <a:latin typeface="Noto Serif Display Italics"/>
                <a:ea typeface="Noto Serif Display Italics"/>
                <a:cs typeface="Noto Serif Display Italics"/>
                <a:sym typeface="Noto Serif Display Italics"/>
              </a:rPr>
              <a:t>otro</a:t>
            </a:r>
            <a:r>
              <a:rPr lang="en-US" sz="5386" i="1" dirty="0">
                <a:solidFill>
                  <a:srgbClr val="4F3022"/>
                </a:solidFill>
                <a:latin typeface="Noto Serif Display Italics"/>
                <a:ea typeface="Noto Serif Display Italics"/>
                <a:cs typeface="Noto Serif Display Italics"/>
                <a:sym typeface="Noto Serif Display Italics"/>
              </a:rPr>
              <a:t> </a:t>
            </a:r>
            <a:r>
              <a:rPr lang="en-US" sz="5386" i="1" dirty="0" err="1">
                <a:solidFill>
                  <a:srgbClr val="4F3022"/>
                </a:solidFill>
                <a:latin typeface="Noto Serif Display Italics"/>
                <a:ea typeface="Noto Serif Display Italics"/>
                <a:cs typeface="Noto Serif Display Italics"/>
                <a:sym typeface="Noto Serif Display Italics"/>
              </a:rPr>
              <a:t>dios</a:t>
            </a:r>
            <a:r>
              <a:rPr lang="en-US" sz="5386" i="1" dirty="0">
                <a:solidFill>
                  <a:srgbClr val="4F3022"/>
                </a:solidFill>
                <a:latin typeface="Noto Serif Display Italics"/>
                <a:ea typeface="Noto Serif Display Italics"/>
                <a:cs typeface="Noto Serif Display Italics"/>
                <a:sym typeface="Noto Serif Display Italics"/>
              </a:rPr>
              <a:t>, </a:t>
            </a:r>
            <a:r>
              <a:rPr lang="en-US" sz="5386" i="1" dirty="0" err="1">
                <a:solidFill>
                  <a:srgbClr val="4F3022"/>
                </a:solidFill>
                <a:latin typeface="Noto Serif Display Italics"/>
                <a:ea typeface="Noto Serif Display Italics"/>
                <a:cs typeface="Noto Serif Display Italics"/>
                <a:sym typeface="Noto Serif Display Italics"/>
              </a:rPr>
              <a:t>pues</a:t>
            </a:r>
            <a:r>
              <a:rPr lang="en-US" sz="5386" i="1" dirty="0">
                <a:solidFill>
                  <a:srgbClr val="4F3022"/>
                </a:solidFill>
                <a:latin typeface="Noto Serif Display Italics"/>
                <a:ea typeface="Noto Serif Display Italics"/>
                <a:cs typeface="Noto Serif Display Italics"/>
                <a:sym typeface="Noto Serif Display Italics"/>
              </a:rPr>
              <a:t> </a:t>
            </a:r>
            <a:r>
              <a:rPr lang="en-US" sz="5386" i="1" dirty="0" err="1">
                <a:solidFill>
                  <a:srgbClr val="4F3022"/>
                </a:solidFill>
                <a:latin typeface="Noto Serif Display Italics"/>
                <a:ea typeface="Noto Serif Display Italics"/>
                <a:cs typeface="Noto Serif Display Italics"/>
                <a:sym typeface="Noto Serif Display Italics"/>
              </a:rPr>
              <a:t>Jehová</a:t>
            </a:r>
            <a:r>
              <a:rPr lang="en-US" sz="5386" i="1" dirty="0">
                <a:solidFill>
                  <a:srgbClr val="4F3022"/>
                </a:solidFill>
                <a:latin typeface="Noto Serif Display Italics"/>
                <a:ea typeface="Noto Serif Display Italics"/>
                <a:cs typeface="Noto Serif Display Italics"/>
                <a:sym typeface="Noto Serif Display Italics"/>
              </a:rPr>
              <a:t>, </a:t>
            </a:r>
            <a:r>
              <a:rPr lang="en-US" sz="5386" i="1" dirty="0" err="1">
                <a:solidFill>
                  <a:srgbClr val="4F3022"/>
                </a:solidFill>
                <a:latin typeface="Noto Serif Display Italics"/>
                <a:ea typeface="Noto Serif Display Italics"/>
                <a:cs typeface="Noto Serif Display Italics"/>
                <a:sym typeface="Noto Serif Display Italics"/>
              </a:rPr>
              <a:t>cuyo</a:t>
            </a:r>
            <a:r>
              <a:rPr lang="en-US" sz="5386" i="1" dirty="0">
                <a:solidFill>
                  <a:srgbClr val="4F3022"/>
                </a:solidFill>
                <a:latin typeface="Noto Serif Display Italics"/>
                <a:ea typeface="Noto Serif Display Italics"/>
                <a:cs typeface="Noto Serif Display Italics"/>
                <a:sym typeface="Noto Serif Display Italics"/>
              </a:rPr>
              <a:t> </a:t>
            </a:r>
            <a:r>
              <a:rPr lang="en-US" sz="5386" i="1" dirty="0" err="1">
                <a:solidFill>
                  <a:srgbClr val="4F3022"/>
                </a:solidFill>
                <a:latin typeface="Noto Serif Display Italics"/>
                <a:ea typeface="Noto Serif Display Italics"/>
                <a:cs typeface="Noto Serif Display Italics"/>
                <a:sym typeface="Noto Serif Display Italics"/>
              </a:rPr>
              <a:t>nombre</a:t>
            </a:r>
            <a:r>
              <a:rPr lang="en-US" sz="5386" i="1" dirty="0">
                <a:solidFill>
                  <a:srgbClr val="4F3022"/>
                </a:solidFill>
                <a:latin typeface="Noto Serif Display Italics"/>
                <a:ea typeface="Noto Serif Display Italics"/>
                <a:cs typeface="Noto Serif Display Italics"/>
                <a:sym typeface="Noto Serif Display Italics"/>
              </a:rPr>
              <a:t> </a:t>
            </a:r>
            <a:r>
              <a:rPr lang="en-US" sz="5386" i="1" dirty="0" err="1">
                <a:solidFill>
                  <a:srgbClr val="4F3022"/>
                </a:solidFill>
                <a:latin typeface="Noto Serif Display Italics"/>
                <a:ea typeface="Noto Serif Display Italics"/>
                <a:cs typeface="Noto Serif Display Italics"/>
                <a:sym typeface="Noto Serif Display Italics"/>
              </a:rPr>
              <a:t>es</a:t>
            </a:r>
            <a:r>
              <a:rPr lang="en-US" sz="5386" i="1" dirty="0">
                <a:solidFill>
                  <a:srgbClr val="4F3022"/>
                </a:solidFill>
                <a:latin typeface="Noto Serif Display Italics"/>
                <a:ea typeface="Noto Serif Display Italics"/>
                <a:cs typeface="Noto Serif Display Italics"/>
                <a:sym typeface="Noto Serif Display Italics"/>
              </a:rPr>
              <a:t> </a:t>
            </a:r>
            <a:r>
              <a:rPr lang="en-US" sz="5386" i="1" dirty="0" err="1">
                <a:solidFill>
                  <a:srgbClr val="4F3022"/>
                </a:solidFill>
                <a:latin typeface="Noto Serif Display Italics"/>
                <a:ea typeface="Noto Serif Display Italics"/>
                <a:cs typeface="Noto Serif Display Italics"/>
                <a:sym typeface="Noto Serif Display Italics"/>
              </a:rPr>
              <a:t>Celoso</a:t>
            </a:r>
            <a:r>
              <a:rPr lang="en-US" sz="5386" i="1" dirty="0">
                <a:solidFill>
                  <a:srgbClr val="4F3022"/>
                </a:solidFill>
                <a:latin typeface="Noto Serif Display Italics"/>
                <a:ea typeface="Noto Serif Display Italics"/>
                <a:cs typeface="Noto Serif Display Italics"/>
                <a:sym typeface="Noto Serif Display Italics"/>
              </a:rPr>
              <a:t>, Dios </a:t>
            </a:r>
            <a:r>
              <a:rPr lang="en-US" sz="5386" i="1" dirty="0" err="1">
                <a:solidFill>
                  <a:srgbClr val="4F3022"/>
                </a:solidFill>
                <a:latin typeface="Noto Serif Display Italics"/>
                <a:ea typeface="Noto Serif Display Italics"/>
                <a:cs typeface="Noto Serif Display Italics"/>
                <a:sym typeface="Noto Serif Display Italics"/>
              </a:rPr>
              <a:t>celoso</a:t>
            </a:r>
            <a:r>
              <a:rPr lang="en-US" sz="5386" i="1" dirty="0">
                <a:solidFill>
                  <a:srgbClr val="4F3022"/>
                </a:solidFill>
                <a:latin typeface="Noto Serif Display Italics"/>
                <a:ea typeface="Noto Serif Display Italics"/>
                <a:cs typeface="Noto Serif Display Italics"/>
                <a:sym typeface="Noto Serif Display Italics"/>
              </a:rPr>
              <a:t> </a:t>
            </a:r>
            <a:r>
              <a:rPr lang="en-US" sz="5386" i="1" dirty="0" err="1">
                <a:solidFill>
                  <a:srgbClr val="4F3022"/>
                </a:solidFill>
                <a:latin typeface="Noto Serif Display Italics"/>
                <a:ea typeface="Noto Serif Display Italics"/>
                <a:cs typeface="Noto Serif Display Italics"/>
                <a:sym typeface="Noto Serif Display Italics"/>
              </a:rPr>
              <a:t>es</a:t>
            </a:r>
            <a:r>
              <a:rPr lang="en-US" sz="5386" i="1" dirty="0">
                <a:solidFill>
                  <a:srgbClr val="4F3022"/>
                </a:solidFill>
                <a:latin typeface="Noto Serif Display Italics"/>
                <a:ea typeface="Noto Serif Display Italics"/>
                <a:cs typeface="Noto Serif Display Italics"/>
                <a:sym typeface="Noto Serif Display Italics"/>
              </a:rPr>
              <a:t>.</a:t>
            </a:r>
          </a:p>
          <a:p>
            <a:pPr algn="ctr">
              <a:lnSpc>
                <a:spcPts val="6463"/>
              </a:lnSpc>
              <a:spcBef>
                <a:spcPct val="0"/>
              </a:spcBef>
            </a:pPr>
            <a:r>
              <a:rPr lang="en-US" sz="5386" i="1" dirty="0" err="1">
                <a:solidFill>
                  <a:srgbClr val="4F3022"/>
                </a:solidFill>
                <a:latin typeface="Noto Serif Display Italics"/>
                <a:ea typeface="Noto Serif Display Italics"/>
                <a:cs typeface="Noto Serif Display Italics"/>
                <a:sym typeface="Noto Serif Display Italics"/>
              </a:rPr>
              <a:t>Éxodo</a:t>
            </a:r>
            <a:r>
              <a:rPr lang="en-US" sz="5386" i="1" dirty="0">
                <a:solidFill>
                  <a:srgbClr val="4F3022"/>
                </a:solidFill>
                <a:latin typeface="Noto Serif Display Italics"/>
                <a:ea typeface="Noto Serif Display Italics"/>
                <a:cs typeface="Noto Serif Display Italics"/>
                <a:sym typeface="Noto Serif Display Italics"/>
              </a:rPr>
              <a:t> 34:14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771900" y="2153204"/>
            <a:ext cx="1074420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5039"/>
              </a:lnSpc>
            </a:pPr>
            <a:r>
              <a:rPr lang="en-US" sz="4400" b="1" spc="2797" dirty="0">
                <a:solidFill>
                  <a:srgbClr val="4F3022"/>
                </a:solidFill>
                <a:latin typeface="Arial Rounded MT Bold" panose="020F0704030504030204" pitchFamily="34" charset="0"/>
                <a:ea typeface="Noto Serif Display Italics" panose="020B0604020202020204"/>
                <a:cs typeface="Noto Serif Display Italics" panose="020B0604020202020204"/>
                <a:sym typeface="Montserrat Bold"/>
              </a:rPr>
              <a:t>PASAJE BIBLICO</a:t>
            </a:r>
          </a:p>
        </p:txBody>
      </p:sp>
      <p:sp>
        <p:nvSpPr>
          <p:cNvPr id="7" name="Freeform 7"/>
          <p:cNvSpPr/>
          <p:nvPr/>
        </p:nvSpPr>
        <p:spPr>
          <a:xfrm flipV="1">
            <a:off x="0" y="61722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4114800"/>
                </a:moveTo>
                <a:lnTo>
                  <a:pt x="4114800" y="4114800"/>
                </a:lnTo>
                <a:lnTo>
                  <a:pt x="411480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4173200" y="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4114800" y="0"/>
                </a:moveTo>
                <a:lnTo>
                  <a:pt x="0" y="0"/>
                </a:lnTo>
                <a:lnTo>
                  <a:pt x="0" y="4114800"/>
                </a:lnTo>
                <a:lnTo>
                  <a:pt x="4114800" y="4114800"/>
                </a:lnTo>
                <a:lnTo>
                  <a:pt x="41148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0" y="61722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4114800"/>
                </a:moveTo>
                <a:lnTo>
                  <a:pt x="4114800" y="4114800"/>
                </a:lnTo>
                <a:lnTo>
                  <a:pt x="411480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5727541" y="0"/>
            <a:ext cx="2560459" cy="2560459"/>
          </a:xfrm>
          <a:custGeom>
            <a:avLst/>
            <a:gdLst/>
            <a:ahLst/>
            <a:cxnLst/>
            <a:rect l="l" t="t" r="r" b="b"/>
            <a:pathLst>
              <a:path w="2560459" h="2560459">
                <a:moveTo>
                  <a:pt x="2560459" y="0"/>
                </a:moveTo>
                <a:lnTo>
                  <a:pt x="0" y="0"/>
                </a:lnTo>
                <a:lnTo>
                  <a:pt x="0" y="2560459"/>
                </a:lnTo>
                <a:lnTo>
                  <a:pt x="2560459" y="2560459"/>
                </a:lnTo>
                <a:lnTo>
                  <a:pt x="256045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1304588"/>
            <a:ext cx="7089806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8000" i="1" spc="-720">
                <a:solidFill>
                  <a:srgbClr val="4F3022"/>
                </a:solidFill>
                <a:latin typeface="Noto Serif Display Italics"/>
                <a:ea typeface="Noto Serif Display Italics"/>
                <a:cs typeface="Noto Serif Display Italics"/>
                <a:sym typeface="Noto Serif Display Italics"/>
              </a:rPr>
              <a:t>Verdad Biblica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288156" y="3801632"/>
            <a:ext cx="6188091" cy="4546493"/>
            <a:chOff x="0" y="0"/>
            <a:chExt cx="1629741" cy="119719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29741" cy="1197198"/>
            </a:xfrm>
            <a:custGeom>
              <a:avLst/>
              <a:gdLst/>
              <a:ahLst/>
              <a:cxnLst/>
              <a:rect l="l" t="t" r="r" b="b"/>
              <a:pathLst>
                <a:path w="1629741" h="1197198">
                  <a:moveTo>
                    <a:pt x="1629741" y="76317"/>
                  </a:moveTo>
                  <a:lnTo>
                    <a:pt x="1629741" y="1120881"/>
                  </a:lnTo>
                  <a:cubicBezTo>
                    <a:pt x="1629741" y="1163030"/>
                    <a:pt x="1595572" y="1197198"/>
                    <a:pt x="1553424" y="1197198"/>
                  </a:cubicBezTo>
                  <a:lnTo>
                    <a:pt x="76317" y="1197198"/>
                  </a:lnTo>
                  <a:cubicBezTo>
                    <a:pt x="34168" y="1197198"/>
                    <a:pt x="0" y="1163030"/>
                    <a:pt x="0" y="1120881"/>
                  </a:cubicBezTo>
                  <a:lnTo>
                    <a:pt x="0" y="76317"/>
                  </a:lnTo>
                  <a:cubicBezTo>
                    <a:pt x="0" y="34168"/>
                    <a:pt x="34168" y="0"/>
                    <a:pt x="76317" y="0"/>
                  </a:cubicBezTo>
                  <a:lnTo>
                    <a:pt x="1553424" y="0"/>
                  </a:lnTo>
                  <a:cubicBezTo>
                    <a:pt x="1595572" y="0"/>
                    <a:pt x="1629741" y="34168"/>
                    <a:pt x="1629741" y="76317"/>
                  </a:cubicBezTo>
                  <a:close/>
                </a:path>
              </a:pathLst>
            </a:custGeom>
            <a:solidFill>
              <a:srgbClr val="FEFEFD"/>
            </a:solidFill>
            <a:ln cap="rnd">
              <a:noFill/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1629741" cy="11781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1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811380" y="3683107"/>
            <a:ext cx="6188091" cy="4546493"/>
            <a:chOff x="0" y="0"/>
            <a:chExt cx="1629741" cy="119719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29741" cy="1197198"/>
            </a:xfrm>
            <a:custGeom>
              <a:avLst/>
              <a:gdLst/>
              <a:ahLst/>
              <a:cxnLst/>
              <a:rect l="l" t="t" r="r" b="b"/>
              <a:pathLst>
                <a:path w="1629741" h="1197198">
                  <a:moveTo>
                    <a:pt x="1629741" y="76317"/>
                  </a:moveTo>
                  <a:lnTo>
                    <a:pt x="1629741" y="1120881"/>
                  </a:lnTo>
                  <a:cubicBezTo>
                    <a:pt x="1629741" y="1163030"/>
                    <a:pt x="1595572" y="1197198"/>
                    <a:pt x="1553424" y="1197198"/>
                  </a:cubicBezTo>
                  <a:lnTo>
                    <a:pt x="76317" y="1197198"/>
                  </a:lnTo>
                  <a:cubicBezTo>
                    <a:pt x="34168" y="1197198"/>
                    <a:pt x="0" y="1163030"/>
                    <a:pt x="0" y="1120881"/>
                  </a:cubicBezTo>
                  <a:lnTo>
                    <a:pt x="0" y="76317"/>
                  </a:lnTo>
                  <a:cubicBezTo>
                    <a:pt x="0" y="34168"/>
                    <a:pt x="34168" y="0"/>
                    <a:pt x="76317" y="0"/>
                  </a:cubicBezTo>
                  <a:lnTo>
                    <a:pt x="1553424" y="0"/>
                  </a:lnTo>
                  <a:cubicBezTo>
                    <a:pt x="1595572" y="0"/>
                    <a:pt x="1629741" y="34168"/>
                    <a:pt x="1629741" y="76317"/>
                  </a:cubicBezTo>
                  <a:close/>
                </a:path>
              </a:pathLst>
            </a:custGeom>
            <a:solidFill>
              <a:srgbClr val="FEFEFD"/>
            </a:solidFill>
            <a:ln cap="rnd">
              <a:noFill/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19050"/>
              <a:ext cx="1629741" cy="11781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1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838553" y="5024091"/>
            <a:ext cx="5086997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79"/>
              </a:lnSpc>
              <a:spcBef>
                <a:spcPct val="0"/>
              </a:spcBef>
            </a:pPr>
            <a:r>
              <a:rPr lang="en-US" sz="3399" b="1" spc="-101" dirty="0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El </a:t>
            </a:r>
            <a:r>
              <a:rPr lang="en-US" sz="3399" b="1" spc="-101" dirty="0" err="1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Señor</a:t>
            </a:r>
            <a:r>
              <a:rPr lang="en-US" sz="3399" b="1" spc="-101" dirty="0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399" b="1" spc="-101" dirty="0" err="1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es</a:t>
            </a:r>
            <a:r>
              <a:rPr lang="en-US" sz="3399" b="1" spc="-101" dirty="0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 Dios y </a:t>
            </a:r>
            <a:r>
              <a:rPr lang="en-US" sz="3399" b="1" spc="-101" dirty="0" err="1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pide</a:t>
            </a:r>
            <a:r>
              <a:rPr lang="en-US" sz="3399" b="1" spc="-101" dirty="0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399" b="1" spc="-101" dirty="0" err="1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nuestra</a:t>
            </a:r>
            <a:r>
              <a:rPr lang="en-US" sz="3399" b="1" spc="-101" dirty="0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811380" y="4624085"/>
            <a:ext cx="6188391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19"/>
              </a:lnSpc>
              <a:spcBef>
                <a:spcPct val="0"/>
              </a:spcBef>
            </a:pPr>
            <a:r>
              <a:rPr lang="en-US" sz="3099" b="1" spc="-92" dirty="0" err="1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Siempre</a:t>
            </a:r>
            <a:r>
              <a:rPr lang="en-US" sz="3099" b="1" spc="-92" dirty="0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 hay </a:t>
            </a:r>
            <a:r>
              <a:rPr lang="en-US" sz="3099" b="1" spc="-92" dirty="0" err="1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una</a:t>
            </a:r>
            <a:r>
              <a:rPr lang="en-US" sz="3099" b="1" spc="-92" dirty="0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99" b="1" spc="-92" dirty="0" err="1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advertencia</a:t>
            </a:r>
            <a:endParaRPr lang="en-US" sz="3099" b="1" spc="-92" dirty="0">
              <a:solidFill>
                <a:srgbClr val="4F302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838553" y="6172200"/>
            <a:ext cx="5086997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79"/>
              </a:lnSpc>
              <a:spcBef>
                <a:spcPct val="0"/>
              </a:spcBef>
            </a:pPr>
            <a:r>
              <a:rPr lang="en-US" sz="3399" b="1" spc="-101" dirty="0" err="1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lealtad</a:t>
            </a:r>
            <a:r>
              <a:rPr lang="en-US" sz="3399" b="1" spc="-101" dirty="0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 y </a:t>
            </a:r>
            <a:r>
              <a:rPr lang="en-US" sz="3399" b="1" spc="-101" dirty="0" err="1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obediencia</a:t>
            </a:r>
            <a:endParaRPr lang="en-US" sz="3399" b="1" spc="-101" dirty="0">
              <a:solidFill>
                <a:srgbClr val="4F302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083609" y="5229225"/>
            <a:ext cx="5643931" cy="942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19"/>
              </a:lnSpc>
              <a:spcBef>
                <a:spcPct val="0"/>
              </a:spcBef>
            </a:pPr>
            <a:r>
              <a:rPr lang="en-US" sz="3099" b="1" spc="-92" dirty="0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para el </a:t>
            </a:r>
            <a:r>
              <a:rPr lang="en-US" sz="3099" b="1" spc="-92" dirty="0" err="1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creyente</a:t>
            </a:r>
            <a:r>
              <a:rPr lang="en-US" sz="3099" b="1" spc="-92" dirty="0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.  </a:t>
            </a:r>
            <a:r>
              <a:rPr lang="en-US" sz="3099" b="1" spc="-92" dirty="0" err="1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Debemos</a:t>
            </a:r>
            <a:r>
              <a:rPr lang="en-US" sz="3099" b="1" spc="-92" dirty="0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99" b="1" spc="-92" dirty="0" err="1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observar</a:t>
            </a:r>
            <a:endParaRPr lang="en-US" sz="3099" b="1" spc="-92" dirty="0">
              <a:solidFill>
                <a:srgbClr val="4F302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083609" y="6419850"/>
            <a:ext cx="5643931" cy="942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19"/>
              </a:lnSpc>
              <a:spcBef>
                <a:spcPct val="0"/>
              </a:spcBef>
            </a:pPr>
            <a:r>
              <a:rPr lang="en-US" sz="3099" b="1" spc="-92" dirty="0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los </a:t>
            </a:r>
            <a:r>
              <a:rPr lang="en-US" sz="3099" b="1" spc="-92" dirty="0" err="1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mandamientos</a:t>
            </a:r>
            <a:r>
              <a:rPr lang="en-US" sz="3099" b="1" spc="-92" dirty="0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 del </a:t>
            </a:r>
            <a:r>
              <a:rPr lang="en-US" sz="3099" b="1" spc="-92" dirty="0" err="1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Señor</a:t>
            </a:r>
            <a:r>
              <a:rPr lang="en-US" sz="3099" b="1" spc="-92" dirty="0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 y </a:t>
            </a:r>
            <a:r>
              <a:rPr lang="en-US" sz="3099" b="1" spc="-92" dirty="0" err="1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habrá</a:t>
            </a:r>
            <a:r>
              <a:rPr lang="en-US" sz="3099" b="1" spc="-92" dirty="0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99" b="1" spc="-92" dirty="0" err="1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bendición</a:t>
            </a:r>
            <a:r>
              <a:rPr lang="en-US" sz="3099" spc="-92" dirty="0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  <p:sp>
        <p:nvSpPr>
          <p:cNvPr id="16" name="AutoShape 16"/>
          <p:cNvSpPr/>
          <p:nvPr/>
        </p:nvSpPr>
        <p:spPr>
          <a:xfrm flipV="1">
            <a:off x="2838703" y="7266109"/>
            <a:ext cx="5086997" cy="0"/>
          </a:xfrm>
          <a:prstGeom prst="line">
            <a:avLst/>
          </a:prstGeom>
          <a:ln w="9525" cap="flat">
            <a:solidFill>
              <a:srgbClr val="B5ADA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TextBox 17"/>
          <p:cNvSpPr txBox="1"/>
          <p:nvPr/>
        </p:nvSpPr>
        <p:spPr>
          <a:xfrm>
            <a:off x="8581096" y="944132"/>
            <a:ext cx="8387014" cy="2438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8000" i="1" spc="-720">
                <a:solidFill>
                  <a:srgbClr val="4F3022"/>
                </a:solidFill>
                <a:latin typeface="Noto Serif Display Italics"/>
                <a:ea typeface="Noto Serif Display Italics"/>
                <a:cs typeface="Noto Serif Display Italics"/>
                <a:sym typeface="Noto Serif Display Italics"/>
              </a:rPr>
              <a:t>Verdad Biblica Aplicada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125531" y="9239250"/>
            <a:ext cx="6492240" cy="0"/>
          </a:xfrm>
          <a:prstGeom prst="line">
            <a:avLst/>
          </a:prstGeom>
          <a:ln w="38100" cap="flat">
            <a:solidFill>
              <a:srgbClr val="B5ADAA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0" y="0"/>
            <a:ext cx="9074520" cy="10287000"/>
            <a:chOff x="0" y="0"/>
            <a:chExt cx="2389997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89997" cy="2709333"/>
            </a:xfrm>
            <a:custGeom>
              <a:avLst/>
              <a:gdLst/>
              <a:ahLst/>
              <a:cxnLst/>
              <a:rect l="l" t="t" r="r" b="b"/>
              <a:pathLst>
                <a:path w="2389997" h="2709333">
                  <a:moveTo>
                    <a:pt x="0" y="0"/>
                  </a:moveTo>
                  <a:lnTo>
                    <a:pt x="2389997" y="0"/>
                  </a:lnTo>
                  <a:lnTo>
                    <a:pt x="238999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ECFC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57150"/>
              <a:ext cx="2389997" cy="2652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V="1">
            <a:off x="0" y="61722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4114800"/>
                </a:moveTo>
                <a:lnTo>
                  <a:pt x="4114800" y="4114800"/>
                </a:lnTo>
                <a:lnTo>
                  <a:pt x="411480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2057400" y="1158187"/>
            <a:ext cx="5592138" cy="8100113"/>
            <a:chOff x="0" y="0"/>
            <a:chExt cx="7456184" cy="10800151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/>
            <a:srcRect l="4030" r="4030"/>
            <a:stretch>
              <a:fillRect/>
            </a:stretch>
          </p:blipFill>
          <p:spPr>
            <a:xfrm>
              <a:off x="0" y="0"/>
              <a:ext cx="7456184" cy="10800151"/>
            </a:xfrm>
            <a:prstGeom prst="rect">
              <a:avLst/>
            </a:prstGeom>
          </p:spPr>
        </p:pic>
      </p:grpSp>
      <p:sp>
        <p:nvSpPr>
          <p:cNvPr id="9" name="TextBox 9"/>
          <p:cNvSpPr txBox="1"/>
          <p:nvPr/>
        </p:nvSpPr>
        <p:spPr>
          <a:xfrm>
            <a:off x="9309464" y="2462955"/>
            <a:ext cx="8195787" cy="4524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12"/>
              </a:lnSpc>
              <a:spcBef>
                <a:spcPct val="0"/>
              </a:spcBef>
            </a:pPr>
            <a:r>
              <a:rPr lang="en-US" sz="3569" b="1" spc="-107" dirty="0" err="1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Idolo</a:t>
            </a:r>
            <a:r>
              <a:rPr lang="en-US" sz="3569" b="1" spc="-107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r>
              <a:rPr lang="en-US" sz="3569" spc="-107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Su </a:t>
            </a:r>
            <a:r>
              <a:rPr lang="en-US" sz="3569" spc="-107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significado</a:t>
            </a:r>
            <a:r>
              <a:rPr lang="en-US" sz="3569" spc="-107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569" spc="-107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 </a:t>
            </a:r>
            <a:r>
              <a:rPr lang="en-US" sz="3569" spc="-107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el </a:t>
            </a:r>
            <a:r>
              <a:rPr lang="en-US" sz="3569" spc="-107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diccionario</a:t>
            </a:r>
            <a:r>
              <a:rPr lang="en-US" sz="3569" spc="-107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569" spc="-107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leemos</a:t>
            </a:r>
            <a:r>
              <a:rPr lang="en-US" sz="3569" spc="-107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en-US" sz="3569" spc="-107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imagen</a:t>
            </a:r>
            <a:r>
              <a:rPr lang="en-US" sz="3569" spc="-107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3569" spc="-107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una</a:t>
            </a:r>
            <a:r>
              <a:rPr lang="en-US" sz="3569" spc="-107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569" spc="-107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deidad</a:t>
            </a:r>
            <a:r>
              <a:rPr lang="en-US" sz="3569" spc="-107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569" spc="-107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objeto</a:t>
            </a:r>
            <a:r>
              <a:rPr lang="en-US" sz="3569" spc="-107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3569" spc="-107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culto</a:t>
            </a:r>
            <a:r>
              <a:rPr lang="en-US" sz="3569" spc="-107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marL="0" lvl="0" indent="0" algn="l">
              <a:lnSpc>
                <a:spcPts val="3212"/>
              </a:lnSpc>
              <a:spcBef>
                <a:spcPct val="0"/>
              </a:spcBef>
            </a:pPr>
            <a:endParaRPr lang="en-US" sz="3569" spc="-107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>
              <a:lnSpc>
                <a:spcPts val="3212"/>
              </a:lnSpc>
              <a:spcBef>
                <a:spcPct val="0"/>
              </a:spcBef>
            </a:pPr>
            <a:r>
              <a:rPr lang="en-US" sz="3569" spc="-107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La </a:t>
            </a:r>
            <a:r>
              <a:rPr lang="en-US" sz="3569" spc="-107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segunda</a:t>
            </a:r>
            <a:r>
              <a:rPr lang="en-US" sz="3569" spc="-107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569" spc="-107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explicación</a:t>
            </a:r>
            <a:r>
              <a:rPr lang="en-US" sz="3569" spc="-107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persona o </a:t>
            </a:r>
            <a:r>
              <a:rPr lang="en-US" sz="3569" spc="-107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cosa</a:t>
            </a:r>
            <a:r>
              <a:rPr lang="en-US" sz="3569" spc="-107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569" spc="-107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amada</a:t>
            </a:r>
            <a:r>
              <a:rPr lang="en-US" sz="3569" spc="-107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o </a:t>
            </a:r>
            <a:r>
              <a:rPr lang="en-US" sz="3569" spc="-107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admirada</a:t>
            </a:r>
            <a:r>
              <a:rPr lang="en-US" sz="3569" spc="-107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con </a:t>
            </a:r>
            <a:r>
              <a:rPr lang="en-US" sz="3569" spc="-107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exaltación</a:t>
            </a:r>
            <a:r>
              <a:rPr lang="en-US" sz="3569" spc="-107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marL="0" lvl="0" indent="0" algn="l">
              <a:lnSpc>
                <a:spcPts val="3212"/>
              </a:lnSpc>
              <a:spcBef>
                <a:spcPct val="0"/>
              </a:spcBef>
            </a:pPr>
            <a:endParaRPr lang="en-US" sz="3569" spc="-107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1" indent="0" algn="l">
              <a:lnSpc>
                <a:spcPts val="3212"/>
              </a:lnSpc>
              <a:spcBef>
                <a:spcPct val="0"/>
              </a:spcBef>
            </a:pPr>
            <a:r>
              <a:rPr lang="en-US" sz="3569" spc="-107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Tenemos</a:t>
            </a:r>
            <a:r>
              <a:rPr lang="en-US" sz="3569" spc="-107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569" spc="-107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ídolos</a:t>
            </a:r>
            <a:r>
              <a:rPr lang="en-US" sz="3569" spc="-107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hoy a los </a:t>
            </a:r>
            <a:r>
              <a:rPr lang="en-US" sz="3569" spc="-107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que</a:t>
            </a:r>
            <a:r>
              <a:rPr lang="en-US" sz="3569" spc="-107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les </a:t>
            </a:r>
            <a:r>
              <a:rPr lang="en-US" sz="3569" spc="-107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damos</a:t>
            </a:r>
            <a:r>
              <a:rPr lang="en-US" sz="3569" spc="-107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569" spc="-107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una</a:t>
            </a:r>
            <a:r>
              <a:rPr lang="en-US" sz="3569" spc="-107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gran </a:t>
            </a:r>
            <a:r>
              <a:rPr lang="en-US" sz="3569" spc="-107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atención</a:t>
            </a:r>
            <a:r>
              <a:rPr lang="en-US" sz="3569" spc="-107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y </a:t>
            </a:r>
            <a:r>
              <a:rPr lang="en-US" sz="3569" spc="-107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eso</a:t>
            </a:r>
            <a:r>
              <a:rPr lang="en-US" sz="3569" spc="-107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les </a:t>
            </a:r>
            <a:r>
              <a:rPr lang="en-US" sz="3569" spc="-107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está</a:t>
            </a:r>
            <a:r>
              <a:rPr lang="en-US" sz="3569" spc="-107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569" spc="-107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robando</a:t>
            </a:r>
            <a:r>
              <a:rPr lang="en-US" sz="3569" spc="-107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569" spc="-107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nuestra</a:t>
            </a:r>
            <a:r>
              <a:rPr lang="en-US" sz="3569" spc="-107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569" spc="-107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devoción</a:t>
            </a:r>
            <a:r>
              <a:rPr lang="en-US" sz="3569" spc="-107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 Dios.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125531" y="597722"/>
            <a:ext cx="7133769" cy="1571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2480"/>
              </a:lnSpc>
              <a:spcBef>
                <a:spcPct val="0"/>
              </a:spcBef>
            </a:pPr>
            <a:r>
              <a:rPr lang="en-US" sz="10400" i="1" spc="-936" dirty="0" err="1">
                <a:solidFill>
                  <a:srgbClr val="4F3022"/>
                </a:solidFill>
                <a:latin typeface="Noto Serif Display Italics"/>
                <a:ea typeface="Noto Serif Display Italics"/>
                <a:cs typeface="Noto Serif Display Italics"/>
                <a:sym typeface="Noto Serif Display Italics"/>
              </a:rPr>
              <a:t>Introducción</a:t>
            </a:r>
            <a:endParaRPr lang="en-US" sz="10400" i="1" spc="-936" dirty="0">
              <a:solidFill>
                <a:srgbClr val="4F3022"/>
              </a:solidFill>
              <a:latin typeface="Noto Serif Display Italics"/>
              <a:ea typeface="Noto Serif Display Italics"/>
              <a:cs typeface="Noto Serif Display Italics"/>
              <a:sym typeface="Noto Serif Display Itali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309464" y="7405723"/>
            <a:ext cx="8195787" cy="1266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15"/>
              </a:lnSpc>
              <a:spcBef>
                <a:spcPct val="0"/>
              </a:spcBef>
            </a:pPr>
            <a:r>
              <a:rPr lang="en-US" sz="2800" spc="-82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Juan Calvino </a:t>
            </a:r>
            <a:r>
              <a:rPr lang="en-US" sz="2800" spc="-82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respecto</a:t>
            </a:r>
            <a:r>
              <a:rPr lang="en-US" sz="2800" spc="-82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 los </a:t>
            </a:r>
            <a:r>
              <a:rPr lang="en-US" sz="2800" spc="-82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ídolos</a:t>
            </a:r>
            <a:r>
              <a:rPr lang="en-US" sz="2800" spc="-82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spc="-82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lang="en-US" sz="2800" spc="-82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3315"/>
              </a:lnSpc>
              <a:spcBef>
                <a:spcPct val="0"/>
              </a:spcBef>
            </a:pPr>
            <a:r>
              <a:rPr lang="en-US" sz="2800" spc="-82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"El </a:t>
            </a:r>
            <a:r>
              <a:rPr lang="en-US" sz="2800" spc="-82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corazón</a:t>
            </a:r>
            <a:r>
              <a:rPr lang="en-US" sz="2800" spc="-82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spc="-82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humano</a:t>
            </a:r>
            <a:r>
              <a:rPr lang="en-US" sz="2800" spc="-82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spc="-82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es</a:t>
            </a:r>
            <a:r>
              <a:rPr lang="en-US" sz="2800" spc="-82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spc="-82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una</a:t>
            </a:r>
            <a:r>
              <a:rPr lang="en-US" sz="2800" spc="-82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algn="ctr">
              <a:lnSpc>
                <a:spcPts val="3315"/>
              </a:lnSpc>
              <a:spcBef>
                <a:spcPct val="0"/>
              </a:spcBef>
            </a:pPr>
            <a:r>
              <a:rPr lang="en-US" sz="2800" spc="-82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perpetua</a:t>
            </a:r>
            <a:r>
              <a:rPr lang="en-US" sz="2800" spc="-82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spc="-82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fábrica</a:t>
            </a:r>
            <a:r>
              <a:rPr lang="en-US" sz="2800" spc="-82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2800" spc="-82" dirty="0" err="1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ídolos</a:t>
            </a:r>
            <a:r>
              <a:rPr lang="en-US" sz="2800" spc="-82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”</a:t>
            </a:r>
            <a:endParaRPr lang="en-US" sz="2800" spc="-82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7359" y="4211765"/>
            <a:ext cx="8115300" cy="4174894"/>
            <a:chOff x="0" y="0"/>
            <a:chExt cx="10820400" cy="556652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24277" b="24277"/>
            <a:stretch>
              <a:fillRect/>
            </a:stretch>
          </p:blipFill>
          <p:spPr>
            <a:xfrm>
              <a:off x="0" y="0"/>
              <a:ext cx="10820400" cy="5566525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0" y="1038225"/>
            <a:ext cx="11333473" cy="1571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245365" lvl="1" indent="-1122683" algn="l">
              <a:lnSpc>
                <a:spcPts val="12480"/>
              </a:lnSpc>
              <a:spcBef>
                <a:spcPct val="0"/>
              </a:spcBef>
              <a:buAutoNum type="arabicPeriod"/>
            </a:pPr>
            <a:r>
              <a:rPr lang="en-US" sz="10400" i="1" spc="-936">
                <a:solidFill>
                  <a:srgbClr val="4F3022"/>
                </a:solidFill>
                <a:latin typeface="Noto Serif Display Italics"/>
                <a:ea typeface="Noto Serif Display Italics"/>
                <a:cs typeface="Noto Serif Display Italics"/>
                <a:sym typeface="Noto Serif Display Italics"/>
              </a:rPr>
              <a:t> El caso de Raquel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429547" y="2905204"/>
            <a:ext cx="8374086" cy="6353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57"/>
              </a:lnSpc>
            </a:pPr>
            <a:r>
              <a:rPr lang="en-US" sz="3463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En </a:t>
            </a:r>
            <a:r>
              <a:rPr lang="en-US" sz="3463" i="1" u="sng">
                <a:solidFill>
                  <a:srgbClr val="4F3022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Génesis 31:17-35</a:t>
            </a:r>
            <a:r>
              <a:rPr lang="en-US" sz="3463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 encontramos a la segunda esposa de Jacob y su acción de robarse los ídolos familiares.</a:t>
            </a:r>
          </a:p>
          <a:p>
            <a:pPr marL="0" lvl="0" indent="0" algn="l">
              <a:lnSpc>
                <a:spcPts val="5057"/>
              </a:lnSpc>
            </a:pPr>
            <a:endParaRPr lang="en-US" sz="3463">
              <a:solidFill>
                <a:srgbClr val="4F30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>
              <a:lnSpc>
                <a:spcPts val="5057"/>
              </a:lnSpc>
            </a:pPr>
            <a:r>
              <a:rPr lang="en-US" sz="3463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Raquel es un ejemplo de que muchos de nosotros aún tenemos ídolos ocultos.</a:t>
            </a:r>
          </a:p>
          <a:p>
            <a:pPr marL="0" lvl="0" indent="0" algn="l">
              <a:lnSpc>
                <a:spcPts val="5057"/>
              </a:lnSpc>
            </a:pPr>
            <a:endParaRPr lang="en-US" sz="3463">
              <a:solidFill>
                <a:srgbClr val="4F30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5057"/>
              </a:lnSpc>
            </a:pPr>
            <a:r>
              <a:rPr lang="en-US" sz="3463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En su corazón, Raquel sabía que los había escondido y los traía consigo.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535800" y="435996"/>
            <a:ext cx="3343191" cy="455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522"/>
              </a:lnSpc>
            </a:pPr>
            <a:r>
              <a:rPr lang="en-US" sz="3173">
                <a:solidFill>
                  <a:srgbClr val="6A4928"/>
                </a:solidFill>
                <a:latin typeface="Gilda Display"/>
                <a:ea typeface="Gilda Display"/>
                <a:cs typeface="Gilda Display"/>
                <a:sym typeface="Gilda Display"/>
              </a:rPr>
              <a:t>PARA ENSEÑAR</a:t>
            </a:r>
          </a:p>
        </p:txBody>
      </p:sp>
      <p:sp>
        <p:nvSpPr>
          <p:cNvPr id="7" name="Freeform 7"/>
          <p:cNvSpPr/>
          <p:nvPr/>
        </p:nvSpPr>
        <p:spPr>
          <a:xfrm rot="5400000">
            <a:off x="13057642" y="-209828"/>
            <a:ext cx="1599832" cy="1962338"/>
          </a:xfrm>
          <a:custGeom>
            <a:avLst/>
            <a:gdLst/>
            <a:ahLst/>
            <a:cxnLst/>
            <a:rect l="l" t="t" r="r" b="b"/>
            <a:pathLst>
              <a:path w="1599832" h="1962338">
                <a:moveTo>
                  <a:pt x="0" y="0"/>
                </a:moveTo>
                <a:lnTo>
                  <a:pt x="1599832" y="0"/>
                </a:lnTo>
                <a:lnTo>
                  <a:pt x="1599832" y="1962338"/>
                </a:lnTo>
                <a:lnTo>
                  <a:pt x="0" y="19623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4927" t="-135150" r="-14347" b="-20028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4007970" y="321685"/>
            <a:ext cx="236601" cy="481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7"/>
              </a:lnSpc>
            </a:pPr>
            <a:r>
              <a:rPr lang="en-US" sz="293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171021" cy="10287000"/>
            <a:chOff x="0" y="0"/>
            <a:chExt cx="4228028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32584" r="32584"/>
            <a:stretch>
              <a:fillRect/>
            </a:stretch>
          </p:blipFill>
          <p:spPr>
            <a:xfrm>
              <a:off x="0" y="0"/>
              <a:ext cx="4228028" cy="137160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13845275" y="2559386"/>
            <a:ext cx="4005498" cy="7105333"/>
            <a:chOff x="0" y="0"/>
            <a:chExt cx="5340665" cy="9473778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l="28049" r="28049"/>
            <a:stretch>
              <a:fillRect/>
            </a:stretch>
          </p:blipFill>
          <p:spPr>
            <a:xfrm>
              <a:off x="0" y="0"/>
              <a:ext cx="5340665" cy="9473778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3311985" y="1028700"/>
            <a:ext cx="10545573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i="1" spc="-720">
                <a:solidFill>
                  <a:srgbClr val="4F3022"/>
                </a:solidFill>
                <a:latin typeface="Noto Serif Display Italics"/>
                <a:ea typeface="Noto Serif Display Italics"/>
                <a:cs typeface="Noto Serif Display Italics"/>
                <a:sym typeface="Noto Serif Display Italics"/>
              </a:rPr>
              <a:t>2. Aarón y el becerro de oro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729456" y="2483186"/>
            <a:ext cx="9587227" cy="6836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404"/>
              </a:lnSpc>
            </a:pPr>
            <a:r>
              <a:rPr lang="en-US" sz="3860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También hay ídolos que son visibles.</a:t>
            </a:r>
          </a:p>
          <a:p>
            <a:pPr marL="0" lvl="0" indent="0" algn="l">
              <a:lnSpc>
                <a:spcPts val="5404"/>
              </a:lnSpc>
            </a:pPr>
            <a:endParaRPr lang="en-US" sz="3860">
              <a:solidFill>
                <a:srgbClr val="4F30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>
              <a:lnSpc>
                <a:spcPts val="5404"/>
              </a:lnSpc>
            </a:pPr>
            <a:r>
              <a:rPr lang="en-US" sz="3860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En </a:t>
            </a:r>
            <a:r>
              <a:rPr lang="en-US" sz="3860" i="1" u="sng">
                <a:solidFill>
                  <a:srgbClr val="4F3022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Éxodo 32:1-14</a:t>
            </a:r>
            <a:r>
              <a:rPr lang="en-US" sz="3860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 leemos que Aarón les hizo un becerro de oro con todos los aretes que tenían.</a:t>
            </a:r>
          </a:p>
          <a:p>
            <a:pPr marL="0" lvl="0" indent="0" algn="l">
              <a:lnSpc>
                <a:spcPts val="5404"/>
              </a:lnSpc>
            </a:pPr>
            <a:endParaRPr lang="en-US" sz="3860">
              <a:solidFill>
                <a:srgbClr val="4F30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>
              <a:lnSpc>
                <a:spcPts val="5404"/>
              </a:lnSpc>
            </a:pPr>
            <a:r>
              <a:rPr lang="en-US" sz="3860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En este ejemplo, los ídolos no están ocultos sino muy visibles para todos y fueron objeto de culto por parte de los israelitas.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535800" y="435996"/>
            <a:ext cx="3343191" cy="455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522"/>
              </a:lnSpc>
            </a:pPr>
            <a:r>
              <a:rPr lang="en-US" sz="3173">
                <a:solidFill>
                  <a:srgbClr val="6A4928"/>
                </a:solidFill>
                <a:latin typeface="Gilda Display"/>
                <a:ea typeface="Gilda Display"/>
                <a:cs typeface="Gilda Display"/>
                <a:sym typeface="Gilda Display"/>
              </a:rPr>
              <a:t>PARA ENSEÑAR</a:t>
            </a:r>
          </a:p>
        </p:txBody>
      </p:sp>
      <p:sp>
        <p:nvSpPr>
          <p:cNvPr id="9" name="Freeform 9"/>
          <p:cNvSpPr/>
          <p:nvPr/>
        </p:nvSpPr>
        <p:spPr>
          <a:xfrm rot="5400000">
            <a:off x="13057642" y="-209828"/>
            <a:ext cx="1599832" cy="1962338"/>
          </a:xfrm>
          <a:custGeom>
            <a:avLst/>
            <a:gdLst/>
            <a:ahLst/>
            <a:cxnLst/>
            <a:rect l="l" t="t" r="r" b="b"/>
            <a:pathLst>
              <a:path w="1599832" h="1962338">
                <a:moveTo>
                  <a:pt x="0" y="0"/>
                </a:moveTo>
                <a:lnTo>
                  <a:pt x="1599832" y="0"/>
                </a:lnTo>
                <a:lnTo>
                  <a:pt x="1599832" y="1962338"/>
                </a:lnTo>
                <a:lnTo>
                  <a:pt x="0" y="19623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4927" t="-135150" r="-14347" b="-20028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4007970" y="321685"/>
            <a:ext cx="236601" cy="481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7"/>
              </a:lnSpc>
            </a:pPr>
            <a:r>
              <a:rPr lang="en-US" sz="293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6401" y="3130146"/>
            <a:ext cx="7324523" cy="5581601"/>
            <a:chOff x="0" y="0"/>
            <a:chExt cx="9766031" cy="7442134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6285" r="6285"/>
            <a:stretch>
              <a:fillRect/>
            </a:stretch>
          </p:blipFill>
          <p:spPr>
            <a:xfrm>
              <a:off x="0" y="0"/>
              <a:ext cx="9766031" cy="7442134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9144000" y="0"/>
            <a:ext cx="9144000" cy="10287000"/>
            <a:chOff x="0" y="0"/>
            <a:chExt cx="2408296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08296" cy="2709333"/>
            </a:xfrm>
            <a:custGeom>
              <a:avLst/>
              <a:gdLst/>
              <a:ahLst/>
              <a:cxnLst/>
              <a:rect l="l" t="t" r="r" b="b"/>
              <a:pathLst>
                <a:path w="2408296" h="2709333">
                  <a:moveTo>
                    <a:pt x="0" y="0"/>
                  </a:moveTo>
                  <a:lnTo>
                    <a:pt x="2408296" y="0"/>
                  </a:lnTo>
                  <a:lnTo>
                    <a:pt x="24082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ECFCE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57150"/>
              <a:ext cx="2408296" cy="2652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46401" y="476250"/>
            <a:ext cx="8397599" cy="1371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800"/>
              </a:lnSpc>
              <a:spcBef>
                <a:spcPct val="0"/>
              </a:spcBef>
            </a:pPr>
            <a:r>
              <a:rPr lang="en-US" sz="9000" i="1" spc="-810">
                <a:solidFill>
                  <a:srgbClr val="4F3022"/>
                </a:solidFill>
                <a:latin typeface="Noto Serif Display Italics"/>
                <a:ea typeface="Noto Serif Display Italics"/>
                <a:cs typeface="Noto Serif Display Italics"/>
                <a:sym typeface="Noto Serif Display Italics"/>
              </a:rPr>
              <a:t>3.  Pablo en Efeso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315499" y="1485083"/>
            <a:ext cx="8208759" cy="7309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32"/>
              </a:lnSpc>
            </a:pPr>
            <a:r>
              <a:rPr lang="en-US" sz="3193" dirty="0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En </a:t>
            </a:r>
            <a:r>
              <a:rPr lang="en-US" sz="3193" i="1" u="sng" dirty="0" err="1">
                <a:solidFill>
                  <a:srgbClr val="4F3022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Hechos</a:t>
            </a:r>
            <a:r>
              <a:rPr lang="en-US" sz="3193" i="1" u="sng" dirty="0">
                <a:solidFill>
                  <a:srgbClr val="4F3022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19:23-41</a:t>
            </a:r>
            <a:r>
              <a:rPr lang="en-US" sz="3193" dirty="0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193" dirty="0" err="1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contamos</a:t>
            </a:r>
            <a:r>
              <a:rPr lang="en-US" sz="3193" dirty="0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 con el </a:t>
            </a:r>
            <a:r>
              <a:rPr lang="en-US" sz="3193" dirty="0" err="1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episodio</a:t>
            </a:r>
            <a:r>
              <a:rPr lang="en-US" sz="3193" dirty="0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 de un </a:t>
            </a:r>
            <a:r>
              <a:rPr lang="en-US" sz="3193" dirty="0" err="1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platero</a:t>
            </a:r>
            <a:r>
              <a:rPr lang="en-US" sz="3193" dirty="0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193" dirty="0" err="1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llamado</a:t>
            </a:r>
            <a:r>
              <a:rPr lang="en-US" sz="3193" dirty="0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 Demetrio y </a:t>
            </a:r>
            <a:r>
              <a:rPr lang="en-US" sz="3193" dirty="0" err="1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como</a:t>
            </a:r>
            <a:r>
              <a:rPr lang="en-US" sz="3193" dirty="0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193" dirty="0" err="1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levantó</a:t>
            </a:r>
            <a:r>
              <a:rPr lang="en-US" sz="3193" dirty="0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 gran </a:t>
            </a:r>
            <a:r>
              <a:rPr lang="en-US" sz="3193" dirty="0" err="1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alboroto</a:t>
            </a:r>
            <a:r>
              <a:rPr lang="en-US" sz="3193" dirty="0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193" dirty="0" err="1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por</a:t>
            </a:r>
            <a:r>
              <a:rPr lang="en-US" sz="3193" dirty="0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193" dirty="0" err="1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haberse</a:t>
            </a:r>
            <a:r>
              <a:rPr lang="en-US" sz="3193" dirty="0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193" dirty="0" err="1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afectado</a:t>
            </a:r>
            <a:r>
              <a:rPr lang="en-US" sz="3193" dirty="0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193" dirty="0" err="1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sus</a:t>
            </a:r>
            <a:r>
              <a:rPr lang="en-US" sz="3193" dirty="0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193" dirty="0" err="1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intereses</a:t>
            </a:r>
            <a:r>
              <a:rPr lang="en-US" sz="3193" dirty="0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193" dirty="0" err="1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económicos</a:t>
            </a:r>
            <a:r>
              <a:rPr lang="en-US" sz="3193" dirty="0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algn="just">
              <a:lnSpc>
                <a:spcPts val="3832"/>
              </a:lnSpc>
            </a:pPr>
            <a:endParaRPr lang="en-US" sz="3193" dirty="0">
              <a:solidFill>
                <a:srgbClr val="4F30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3832"/>
              </a:lnSpc>
            </a:pPr>
            <a:r>
              <a:rPr lang="en-US" sz="3193" dirty="0" err="1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Podemos</a:t>
            </a:r>
            <a:r>
              <a:rPr lang="en-US" sz="3193" dirty="0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193" dirty="0" err="1" smtClean="0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ser</a:t>
            </a:r>
            <a:r>
              <a:rPr lang="en-US" sz="3193" dirty="0" smtClean="0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193" dirty="0" err="1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engañados</a:t>
            </a:r>
            <a:r>
              <a:rPr lang="en-US" sz="3193" dirty="0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 y </a:t>
            </a:r>
            <a:r>
              <a:rPr lang="en-US" sz="3193" dirty="0" err="1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manipulados</a:t>
            </a:r>
            <a:r>
              <a:rPr lang="en-US" sz="3193" dirty="0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193" dirty="0" err="1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por</a:t>
            </a:r>
            <a:r>
              <a:rPr lang="en-US" sz="3193" dirty="0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 los </a:t>
            </a:r>
            <a:r>
              <a:rPr lang="en-US" sz="3193" dirty="0" err="1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intereses</a:t>
            </a:r>
            <a:r>
              <a:rPr lang="en-US" sz="3193" dirty="0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3193" dirty="0" err="1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otras</a:t>
            </a:r>
            <a:r>
              <a:rPr lang="en-US" sz="3193" dirty="0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 personas.</a:t>
            </a:r>
          </a:p>
          <a:p>
            <a:pPr algn="just">
              <a:lnSpc>
                <a:spcPts val="3832"/>
              </a:lnSpc>
            </a:pPr>
            <a:endParaRPr lang="en-US" sz="3193" dirty="0">
              <a:solidFill>
                <a:srgbClr val="4F30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3832"/>
              </a:lnSpc>
            </a:pPr>
            <a:r>
              <a:rPr lang="en-US" sz="3193" dirty="0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lang="en-US" sz="3193" dirty="0" smtClean="0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193" dirty="0" err="1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podemos</a:t>
            </a:r>
            <a:r>
              <a:rPr lang="en-US" sz="3193" dirty="0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193" dirty="0" err="1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ocupar</a:t>
            </a:r>
            <a:r>
              <a:rPr lang="en-US" sz="3193" dirty="0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 el </a:t>
            </a:r>
            <a:r>
              <a:rPr lang="en-US" sz="3193" dirty="0" err="1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lugar</a:t>
            </a:r>
            <a:r>
              <a:rPr lang="en-US" sz="3193" dirty="0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 de Demetrio </a:t>
            </a:r>
            <a:r>
              <a:rPr lang="en-US" sz="3193" dirty="0" err="1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que</a:t>
            </a:r>
            <a:r>
              <a:rPr lang="en-US" sz="3193" dirty="0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193" dirty="0" err="1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engaño</a:t>
            </a:r>
            <a:r>
              <a:rPr lang="en-US" sz="3193" dirty="0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 y </a:t>
            </a:r>
            <a:r>
              <a:rPr lang="en-US" sz="3193" dirty="0" err="1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manipulo</a:t>
            </a:r>
            <a:r>
              <a:rPr lang="en-US" sz="3193" dirty="0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 a los </a:t>
            </a:r>
            <a:r>
              <a:rPr lang="en-US" sz="3193" dirty="0" err="1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habitantes</a:t>
            </a:r>
            <a:r>
              <a:rPr lang="en-US" sz="3193" dirty="0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3193" dirty="0" err="1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Efeso</a:t>
            </a:r>
            <a:r>
              <a:rPr lang="en-US" sz="3193" dirty="0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algn="just">
              <a:lnSpc>
                <a:spcPts val="3832"/>
              </a:lnSpc>
            </a:pPr>
            <a:endParaRPr lang="en-US" sz="3193" dirty="0">
              <a:solidFill>
                <a:srgbClr val="4F30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>
              <a:lnSpc>
                <a:spcPts val="3832"/>
              </a:lnSpc>
              <a:spcBef>
                <a:spcPct val="0"/>
              </a:spcBef>
            </a:pPr>
            <a:r>
              <a:rPr lang="en-US" sz="3193" dirty="0" err="1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lang="en-US" sz="3193" dirty="0" err="1" smtClean="0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unca</a:t>
            </a:r>
            <a:r>
              <a:rPr lang="en-US" sz="3193" dirty="0" smtClean="0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193" dirty="0" err="1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levantemos</a:t>
            </a:r>
            <a:r>
              <a:rPr lang="en-US" sz="3193" dirty="0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 un </a:t>
            </a:r>
            <a:r>
              <a:rPr lang="en-US" sz="3193" dirty="0" err="1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falso</a:t>
            </a:r>
            <a:r>
              <a:rPr lang="en-US" sz="3193" dirty="0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193" dirty="0" err="1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testimonio</a:t>
            </a:r>
            <a:r>
              <a:rPr lang="en-US" sz="3193" dirty="0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 contra la </a:t>
            </a:r>
            <a:r>
              <a:rPr lang="en-US" sz="3193" dirty="0" err="1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iglesia</a:t>
            </a:r>
            <a:r>
              <a:rPr lang="en-US" sz="3193" dirty="0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 de Cristo o </a:t>
            </a:r>
            <a:r>
              <a:rPr lang="en-US" sz="3193" dirty="0" err="1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sus</a:t>
            </a:r>
            <a:r>
              <a:rPr lang="en-US" sz="3193" dirty="0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193" dirty="0" err="1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santos</a:t>
            </a:r>
            <a:r>
              <a:rPr lang="en-US" sz="3193" dirty="0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  <p:sp>
        <p:nvSpPr>
          <p:cNvPr id="9" name="Freeform 9"/>
          <p:cNvSpPr/>
          <p:nvPr/>
        </p:nvSpPr>
        <p:spPr>
          <a:xfrm flipH="1">
            <a:off x="16608922" y="0"/>
            <a:ext cx="1679078" cy="1679078"/>
          </a:xfrm>
          <a:custGeom>
            <a:avLst/>
            <a:gdLst/>
            <a:ahLst/>
            <a:cxnLst/>
            <a:rect l="l" t="t" r="r" b="b"/>
            <a:pathLst>
              <a:path w="1679078" h="1679078">
                <a:moveTo>
                  <a:pt x="1679078" y="0"/>
                </a:moveTo>
                <a:lnTo>
                  <a:pt x="0" y="0"/>
                </a:lnTo>
                <a:lnTo>
                  <a:pt x="0" y="1679078"/>
                </a:lnTo>
                <a:lnTo>
                  <a:pt x="1679078" y="1679078"/>
                </a:lnTo>
                <a:lnTo>
                  <a:pt x="167907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4899009" y="387594"/>
            <a:ext cx="2979982" cy="403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139"/>
              </a:lnSpc>
            </a:pPr>
            <a:r>
              <a:rPr lang="en-US" sz="2828">
                <a:solidFill>
                  <a:srgbClr val="6A4928"/>
                </a:solidFill>
                <a:latin typeface="Gilda Display"/>
                <a:ea typeface="Gilda Display"/>
                <a:cs typeface="Gilda Display"/>
                <a:sym typeface="Gilda Display"/>
              </a:rPr>
              <a:t>PARA ENSEÑAR</a:t>
            </a:r>
          </a:p>
        </p:txBody>
      </p:sp>
      <p:sp>
        <p:nvSpPr>
          <p:cNvPr id="11" name="Freeform 11"/>
          <p:cNvSpPr/>
          <p:nvPr/>
        </p:nvSpPr>
        <p:spPr>
          <a:xfrm rot="5400000">
            <a:off x="13581440" y="-190136"/>
            <a:ext cx="1426024" cy="1749147"/>
          </a:xfrm>
          <a:custGeom>
            <a:avLst/>
            <a:gdLst/>
            <a:ahLst/>
            <a:cxnLst/>
            <a:rect l="l" t="t" r="r" b="b"/>
            <a:pathLst>
              <a:path w="1426024" h="1749147">
                <a:moveTo>
                  <a:pt x="0" y="0"/>
                </a:moveTo>
                <a:lnTo>
                  <a:pt x="1426024" y="0"/>
                </a:lnTo>
                <a:lnTo>
                  <a:pt x="1426024" y="1749147"/>
                </a:lnTo>
                <a:lnTo>
                  <a:pt x="0" y="17491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04927" t="-135150" r="-14347" b="-20028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4428523" y="290053"/>
            <a:ext cx="210897" cy="422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43"/>
              </a:lnSpc>
            </a:pPr>
            <a:r>
              <a:rPr lang="en-US" sz="261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591800" y="1219030"/>
            <a:ext cx="6749560" cy="3901157"/>
            <a:chOff x="0" y="0"/>
            <a:chExt cx="11356428" cy="77991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8487" t="3157" r="3472"/>
            <a:stretch>
              <a:fillRect/>
            </a:stretch>
          </p:blipFill>
          <p:spPr>
            <a:xfrm>
              <a:off x="0" y="0"/>
              <a:ext cx="11356428" cy="7799100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412897" y="2656898"/>
            <a:ext cx="8417168" cy="6188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00"/>
              </a:lnSpc>
            </a:pPr>
            <a:r>
              <a:rPr lang="en-US" sz="5000" dirty="0" err="1">
                <a:solidFill>
                  <a:srgbClr val="4F3022"/>
                </a:solidFill>
                <a:latin typeface="Gotham"/>
                <a:ea typeface="Gotham"/>
                <a:cs typeface="Gotham"/>
                <a:sym typeface="Gotham"/>
              </a:rPr>
              <a:t>Claramente</a:t>
            </a:r>
            <a:r>
              <a:rPr lang="en-US" sz="5000" dirty="0">
                <a:solidFill>
                  <a:srgbClr val="4F3022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5000" dirty="0" err="1">
                <a:solidFill>
                  <a:srgbClr val="4F3022"/>
                </a:solidFill>
                <a:latin typeface="Gotham"/>
                <a:ea typeface="Gotham"/>
                <a:cs typeface="Gotham"/>
                <a:sym typeface="Gotham"/>
              </a:rPr>
              <a:t>es</a:t>
            </a:r>
            <a:r>
              <a:rPr lang="en-US" sz="5000" dirty="0">
                <a:solidFill>
                  <a:srgbClr val="4F3022"/>
                </a:solidFill>
                <a:latin typeface="Gotham"/>
                <a:ea typeface="Gotham"/>
                <a:cs typeface="Gotham"/>
                <a:sym typeface="Gotham"/>
              </a:rPr>
              <a:t> un error </a:t>
            </a:r>
            <a:r>
              <a:rPr lang="en-US" sz="5000" dirty="0" err="1">
                <a:solidFill>
                  <a:srgbClr val="4F3022"/>
                </a:solidFill>
                <a:latin typeface="Gotham"/>
                <a:ea typeface="Gotham"/>
                <a:cs typeface="Gotham"/>
                <a:sym typeface="Gotham"/>
              </a:rPr>
              <a:t>tener</a:t>
            </a:r>
            <a:r>
              <a:rPr lang="en-US" sz="5000" dirty="0">
                <a:solidFill>
                  <a:srgbClr val="4F3022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5000" dirty="0" err="1">
                <a:solidFill>
                  <a:srgbClr val="4F3022"/>
                </a:solidFill>
                <a:latin typeface="Gotham"/>
                <a:ea typeface="Gotham"/>
                <a:cs typeface="Gotham"/>
                <a:sym typeface="Gotham"/>
              </a:rPr>
              <a:t>ídolos</a:t>
            </a:r>
            <a:r>
              <a:rPr lang="en-US" sz="5000" dirty="0">
                <a:solidFill>
                  <a:srgbClr val="4F3022"/>
                </a:solidFill>
                <a:latin typeface="Gotham"/>
                <a:ea typeface="Gotham"/>
                <a:cs typeface="Gotham"/>
                <a:sym typeface="Gotham"/>
              </a:rPr>
              <a:t> en el </a:t>
            </a:r>
            <a:r>
              <a:rPr lang="en-US" sz="5000" dirty="0" err="1">
                <a:solidFill>
                  <a:srgbClr val="4F3022"/>
                </a:solidFill>
                <a:latin typeface="Gotham"/>
                <a:ea typeface="Gotham"/>
                <a:cs typeface="Gotham"/>
                <a:sym typeface="Gotham"/>
              </a:rPr>
              <a:t>corazón</a:t>
            </a:r>
            <a:r>
              <a:rPr lang="en-US" sz="5000" dirty="0">
                <a:solidFill>
                  <a:srgbClr val="4F3022"/>
                </a:solidFill>
                <a:latin typeface="Gotham"/>
                <a:ea typeface="Gotham"/>
                <a:cs typeface="Gotham"/>
                <a:sym typeface="Gotham"/>
              </a:rPr>
              <a:t>.</a:t>
            </a:r>
          </a:p>
          <a:p>
            <a:pPr marL="0" lvl="0" indent="0" algn="ctr">
              <a:lnSpc>
                <a:spcPts val="7000"/>
              </a:lnSpc>
            </a:pPr>
            <a:r>
              <a:rPr lang="en-US" sz="5000" i="1" dirty="0">
                <a:solidFill>
                  <a:srgbClr val="4F3022"/>
                </a:solidFill>
                <a:latin typeface="Gotham"/>
                <a:ea typeface="Gotham"/>
                <a:cs typeface="Gotham"/>
                <a:sym typeface="Gotham"/>
              </a:rPr>
              <a:t>1 Juan 5:21</a:t>
            </a:r>
          </a:p>
          <a:p>
            <a:pPr marL="0" lvl="0" indent="0" algn="ctr">
              <a:lnSpc>
                <a:spcPts val="7000"/>
              </a:lnSpc>
            </a:pPr>
            <a:endParaRPr lang="en-US" sz="5000" dirty="0">
              <a:solidFill>
                <a:srgbClr val="4F3022"/>
              </a:solidFill>
              <a:latin typeface="Gotham"/>
              <a:ea typeface="Gotham"/>
              <a:cs typeface="Gotham"/>
              <a:sym typeface="Gotham"/>
            </a:endParaRPr>
          </a:p>
          <a:p>
            <a:pPr algn="ctr">
              <a:lnSpc>
                <a:spcPts val="7000"/>
              </a:lnSpc>
            </a:pPr>
            <a:r>
              <a:rPr lang="en-US" sz="5000" dirty="0" err="1">
                <a:solidFill>
                  <a:srgbClr val="4F3022"/>
                </a:solidFill>
                <a:latin typeface="Gotham"/>
                <a:ea typeface="Gotham"/>
                <a:cs typeface="Gotham"/>
                <a:sym typeface="Gotham"/>
              </a:rPr>
              <a:t>Muchos</a:t>
            </a:r>
            <a:r>
              <a:rPr lang="en-US" sz="5000" dirty="0">
                <a:solidFill>
                  <a:srgbClr val="4F3022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5000" dirty="0" err="1">
                <a:solidFill>
                  <a:srgbClr val="4F3022"/>
                </a:solidFill>
                <a:latin typeface="Gotham"/>
                <a:ea typeface="Gotham"/>
                <a:cs typeface="Gotham"/>
                <a:sym typeface="Gotham"/>
              </a:rPr>
              <a:t>aun</a:t>
            </a:r>
            <a:r>
              <a:rPr lang="en-US" sz="5000" dirty="0">
                <a:solidFill>
                  <a:srgbClr val="4F3022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5000" dirty="0" err="1">
                <a:solidFill>
                  <a:srgbClr val="4F3022"/>
                </a:solidFill>
                <a:latin typeface="Gotham"/>
                <a:ea typeface="Gotham"/>
                <a:cs typeface="Gotham"/>
                <a:sym typeface="Gotham"/>
              </a:rPr>
              <a:t>podemos</a:t>
            </a:r>
            <a:r>
              <a:rPr lang="en-US" sz="5000" dirty="0">
                <a:solidFill>
                  <a:srgbClr val="4F3022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5000" dirty="0" err="1">
                <a:solidFill>
                  <a:srgbClr val="4F3022"/>
                </a:solidFill>
                <a:latin typeface="Gotham"/>
                <a:ea typeface="Gotham"/>
                <a:cs typeface="Gotham"/>
                <a:sym typeface="Gotham"/>
              </a:rPr>
              <a:t>acariciar</a:t>
            </a:r>
            <a:r>
              <a:rPr lang="en-US" sz="5000" dirty="0">
                <a:solidFill>
                  <a:srgbClr val="4F3022"/>
                </a:solidFill>
                <a:latin typeface="Gotham"/>
                <a:ea typeface="Gotham"/>
                <a:cs typeface="Gotham"/>
                <a:sym typeface="Gotham"/>
              </a:rPr>
              <a:t> a los </a:t>
            </a:r>
            <a:r>
              <a:rPr lang="en-US" sz="5000" dirty="0" err="1">
                <a:solidFill>
                  <a:srgbClr val="4F3022"/>
                </a:solidFill>
                <a:latin typeface="Gotham"/>
                <a:ea typeface="Gotham"/>
                <a:cs typeface="Gotham"/>
                <a:sym typeface="Gotham"/>
              </a:rPr>
              <a:t>idolos</a:t>
            </a:r>
            <a:r>
              <a:rPr lang="en-US" sz="5000" dirty="0">
                <a:solidFill>
                  <a:srgbClr val="4F3022"/>
                </a:solidFill>
                <a:latin typeface="Gotham"/>
                <a:ea typeface="Gotham"/>
                <a:cs typeface="Gotham"/>
                <a:sym typeface="Gotham"/>
              </a:rPr>
              <a:t> del </a:t>
            </a:r>
            <a:r>
              <a:rPr lang="en-US" sz="5000" dirty="0" err="1">
                <a:solidFill>
                  <a:srgbClr val="4F3022"/>
                </a:solidFill>
                <a:latin typeface="Gotham"/>
                <a:ea typeface="Gotham"/>
                <a:cs typeface="Gotham"/>
                <a:sym typeface="Gotham"/>
              </a:rPr>
              <a:t>corazón</a:t>
            </a:r>
            <a:endParaRPr lang="en-US" sz="5000" dirty="0">
              <a:solidFill>
                <a:srgbClr val="4F3022"/>
              </a:solidFill>
              <a:latin typeface="Gotham"/>
              <a:ea typeface="Gotham"/>
              <a:cs typeface="Gotham"/>
              <a:sym typeface="Gotham"/>
            </a:endParaRPr>
          </a:p>
        </p:txBody>
      </p:sp>
      <p:grpSp>
        <p:nvGrpSpPr>
          <p:cNvPr id="7" name="Group 7"/>
          <p:cNvGrpSpPr/>
          <p:nvPr/>
        </p:nvGrpSpPr>
        <p:grpSpPr>
          <a:xfrm rot="778924">
            <a:off x="13467572" y="2675682"/>
            <a:ext cx="897201" cy="449289"/>
            <a:chOff x="0" y="0"/>
            <a:chExt cx="931549" cy="4664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31549" cy="466490"/>
            </a:xfrm>
            <a:custGeom>
              <a:avLst/>
              <a:gdLst/>
              <a:ahLst/>
              <a:cxnLst/>
              <a:rect l="l" t="t" r="r" b="b"/>
              <a:pathLst>
                <a:path w="931549" h="466490">
                  <a:moveTo>
                    <a:pt x="728349" y="0"/>
                  </a:moveTo>
                  <a:lnTo>
                    <a:pt x="0" y="0"/>
                  </a:lnTo>
                  <a:lnTo>
                    <a:pt x="0" y="466490"/>
                  </a:lnTo>
                  <a:lnTo>
                    <a:pt x="728349" y="466490"/>
                  </a:lnTo>
                  <a:lnTo>
                    <a:pt x="931549" y="233245"/>
                  </a:lnTo>
                  <a:lnTo>
                    <a:pt x="728349" y="0"/>
                  </a:lnTo>
                  <a:close/>
                </a:path>
              </a:pathLst>
            </a:custGeom>
            <a:solidFill>
              <a:srgbClr val="FEC7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817249" cy="4283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80"/>
                </a:lnSpc>
              </a:pPr>
              <a:r>
                <a:rPr lang="en-US" sz="1200" b="1" spc="-36">
                  <a:solidFill>
                    <a:srgbClr val="975A0A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APROBACION</a:t>
              </a:r>
            </a:p>
          </p:txBody>
        </p:sp>
      </p:grpSp>
      <p:sp>
        <p:nvSpPr>
          <p:cNvPr id="10" name="Freeform 10"/>
          <p:cNvSpPr/>
          <p:nvPr/>
        </p:nvSpPr>
        <p:spPr>
          <a:xfrm rot="-10800000">
            <a:off x="152400" y="-112489"/>
            <a:ext cx="2376844" cy="2339007"/>
          </a:xfrm>
          <a:custGeom>
            <a:avLst/>
            <a:gdLst/>
            <a:ahLst/>
            <a:cxnLst/>
            <a:rect l="l" t="t" r="r" b="b"/>
            <a:pathLst>
              <a:path w="2376844" h="2339007">
                <a:moveTo>
                  <a:pt x="0" y="0"/>
                </a:moveTo>
                <a:lnTo>
                  <a:pt x="2376844" y="0"/>
                </a:lnTo>
                <a:lnTo>
                  <a:pt x="2376844" y="2339007"/>
                </a:lnTo>
                <a:lnTo>
                  <a:pt x="0" y="23390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1955" t="-158761" r="-105852" b="-36465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896139" y="920688"/>
            <a:ext cx="7016610" cy="298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70"/>
              </a:lnSpc>
            </a:pPr>
            <a:r>
              <a:rPr lang="en-US" sz="3141" b="1" spc="47">
                <a:solidFill>
                  <a:srgbClr val="08122B"/>
                </a:solidFill>
                <a:latin typeface="Poppins Bold"/>
                <a:ea typeface="Poppins Bold"/>
                <a:cs typeface="Poppins Bold"/>
                <a:sym typeface="Poppins Bold"/>
              </a:rPr>
              <a:t>Para redargüir </a:t>
            </a:r>
            <a:r>
              <a:rPr lang="en-US" sz="3141" spc="47">
                <a:solidFill>
                  <a:srgbClr val="08122B"/>
                </a:solidFill>
                <a:latin typeface="Poppins"/>
                <a:ea typeface="Poppins"/>
                <a:cs typeface="Poppins"/>
                <a:sym typeface="Poppins"/>
              </a:rPr>
              <a:t>(discernir el error)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53977" y="990600"/>
            <a:ext cx="281733" cy="56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200" y="5448300"/>
            <a:ext cx="4572000" cy="428046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0"/>
            <a:ext cx="9144000" cy="10287000"/>
            <a:chOff x="0" y="0"/>
            <a:chExt cx="240829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8296" cy="2709333"/>
            </a:xfrm>
            <a:custGeom>
              <a:avLst/>
              <a:gdLst/>
              <a:ahLst/>
              <a:cxnLst/>
              <a:rect l="l" t="t" r="r" b="b"/>
              <a:pathLst>
                <a:path w="2408296" h="2709333">
                  <a:moveTo>
                    <a:pt x="0" y="0"/>
                  </a:moveTo>
                  <a:lnTo>
                    <a:pt x="2408296" y="0"/>
                  </a:lnTo>
                  <a:lnTo>
                    <a:pt x="24082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ECFC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57150"/>
              <a:ext cx="2408296" cy="2652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14173200" y="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4114800" y="0"/>
                </a:moveTo>
                <a:lnTo>
                  <a:pt x="0" y="0"/>
                </a:lnTo>
                <a:lnTo>
                  <a:pt x="0" y="4114800"/>
                </a:lnTo>
                <a:lnTo>
                  <a:pt x="4114800" y="4114800"/>
                </a:lnTo>
                <a:lnTo>
                  <a:pt x="41148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711931" y="1743383"/>
            <a:ext cx="6008138" cy="3346101"/>
            <a:chOff x="0" y="0"/>
            <a:chExt cx="8010851" cy="4461468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/>
            <a:srcRect t="8282" b="8282"/>
            <a:stretch>
              <a:fillRect/>
            </a:stretch>
          </p:blipFill>
          <p:spPr>
            <a:xfrm>
              <a:off x="0" y="0"/>
              <a:ext cx="8010851" cy="4461468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10711931" y="5197516"/>
            <a:ext cx="6008138" cy="3346101"/>
            <a:chOff x="0" y="0"/>
            <a:chExt cx="8010851" cy="4461468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5"/>
            <a:srcRect t="31447" b="31447"/>
            <a:stretch>
              <a:fillRect/>
            </a:stretch>
          </p:blipFill>
          <p:spPr>
            <a:xfrm>
              <a:off x="0" y="0"/>
              <a:ext cx="8010851" cy="4461468"/>
            </a:xfrm>
            <a:prstGeom prst="rect">
              <a:avLst/>
            </a:prstGeom>
          </p:spPr>
        </p:pic>
      </p:grpSp>
      <p:sp>
        <p:nvSpPr>
          <p:cNvPr id="10" name="TextBox 10"/>
          <p:cNvSpPr txBox="1"/>
          <p:nvPr/>
        </p:nvSpPr>
        <p:spPr>
          <a:xfrm>
            <a:off x="734379" y="3000375"/>
            <a:ext cx="8142184" cy="6257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99"/>
              </a:lnSpc>
            </a:pPr>
            <a:r>
              <a:rPr lang="en-US" sz="2999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Es muy fácil rechazar a ídolos de piedra o de madera; sin embargo, en nuestro corazón hay ídolos que son pensamientos, deseos, anhelos y esperanzas que toman ese lugar.</a:t>
            </a:r>
          </a:p>
          <a:p>
            <a:pPr marL="0" lvl="0" indent="0" algn="l">
              <a:lnSpc>
                <a:spcPts val="3599"/>
              </a:lnSpc>
            </a:pPr>
            <a:endParaRPr lang="en-US" sz="2999">
              <a:solidFill>
                <a:srgbClr val="4F30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>
              <a:lnSpc>
                <a:spcPts val="3599"/>
              </a:lnSpc>
            </a:pPr>
            <a:r>
              <a:rPr lang="en-US" sz="2999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Muchas veces justificamos o creamos argumentos que los matizan, engañándonos a nosotros mismos.</a:t>
            </a:r>
          </a:p>
          <a:p>
            <a:pPr marL="0" lvl="0" indent="0" algn="l">
              <a:lnSpc>
                <a:spcPts val="3599"/>
              </a:lnSpc>
            </a:pPr>
            <a:endParaRPr lang="en-US" sz="2999">
              <a:solidFill>
                <a:srgbClr val="4F30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>
              <a:lnSpc>
                <a:spcPts val="3599"/>
              </a:lnSpc>
              <a:spcBef>
                <a:spcPct val="0"/>
              </a:spcBef>
            </a:pPr>
            <a:r>
              <a:rPr lang="en-US" sz="2999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En </a:t>
            </a:r>
            <a:r>
              <a:rPr lang="en-US" sz="2999" i="1" u="sng">
                <a:solidFill>
                  <a:srgbClr val="4F3022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Hebreos 4:13</a:t>
            </a:r>
            <a:r>
              <a:rPr lang="en-US" sz="2999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 todas las cosas están abiertas a los ojos del Señor Jesús y tendremos que dar cuenta de nuestros actos.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59104" y="394625"/>
            <a:ext cx="7197414" cy="903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639"/>
              </a:lnSpc>
            </a:pPr>
            <a:r>
              <a:rPr lang="en-US" sz="5773" b="1" spc="-57">
                <a:solidFill>
                  <a:srgbClr val="1E3582"/>
                </a:solidFill>
                <a:latin typeface="Poppins Bold"/>
                <a:ea typeface="Poppins Bold"/>
                <a:cs typeface="Poppins Bold"/>
                <a:sym typeface="Poppins Bold"/>
              </a:rPr>
              <a:t>PARA CORREGIR…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59104" y="1194161"/>
            <a:ext cx="6860030" cy="426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04"/>
              </a:lnSpc>
            </a:pPr>
            <a:r>
              <a:rPr lang="en-US" sz="2699" b="1">
                <a:solidFill>
                  <a:srgbClr val="1E3582"/>
                </a:solidFill>
                <a:latin typeface="Poppins Bold"/>
                <a:ea typeface="Poppins Bold"/>
                <a:cs typeface="Poppins Bold"/>
                <a:sym typeface="Poppins Bold"/>
              </a:rPr>
              <a:t>(Enderezar dirección)</a:t>
            </a:r>
          </a:p>
        </p:txBody>
      </p:sp>
      <p:sp>
        <p:nvSpPr>
          <p:cNvPr id="13" name="Freeform 13"/>
          <p:cNvSpPr/>
          <p:nvPr/>
        </p:nvSpPr>
        <p:spPr>
          <a:xfrm rot="-5400000">
            <a:off x="6860130" y="40967"/>
            <a:ext cx="2032611" cy="2000254"/>
          </a:xfrm>
          <a:custGeom>
            <a:avLst/>
            <a:gdLst/>
            <a:ahLst/>
            <a:cxnLst/>
            <a:rect l="l" t="t" r="r" b="b"/>
            <a:pathLst>
              <a:path w="2032611" h="2000254">
                <a:moveTo>
                  <a:pt x="0" y="0"/>
                </a:moveTo>
                <a:lnTo>
                  <a:pt x="2032611" y="0"/>
                </a:lnTo>
                <a:lnTo>
                  <a:pt x="2032611" y="2000254"/>
                </a:lnTo>
                <a:lnTo>
                  <a:pt x="0" y="200025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1955" t="-158761" r="-105852" b="-36465"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7519134" y="990600"/>
            <a:ext cx="300957" cy="617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15"/>
              </a:lnSpc>
            </a:pPr>
            <a:r>
              <a:rPr lang="en-US" sz="376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544</Words>
  <Application>Microsoft Office PowerPoint</Application>
  <PresentationFormat>Personalizado</PresentationFormat>
  <Paragraphs>79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8" baseType="lpstr">
      <vt:lpstr>Gotham</vt:lpstr>
      <vt:lpstr>Arial</vt:lpstr>
      <vt:lpstr>Montserrat Bold</vt:lpstr>
      <vt:lpstr>Poppins</vt:lpstr>
      <vt:lpstr>Montserrat Italics</vt:lpstr>
      <vt:lpstr>Burgues Script</vt:lpstr>
      <vt:lpstr>Gotham Bold</vt:lpstr>
      <vt:lpstr>Poppins Bold</vt:lpstr>
      <vt:lpstr>Gilda Display</vt:lpstr>
      <vt:lpstr>Anton</vt:lpstr>
      <vt:lpstr>Montserrat</vt:lpstr>
      <vt:lpstr>Arial Rounded MT Bold</vt:lpstr>
      <vt:lpstr>Montserrat Semi-Bold</vt:lpstr>
      <vt:lpstr>Calibri</vt:lpstr>
      <vt:lpstr>Dosis Bold</vt:lpstr>
      <vt:lpstr>Noto Serif Display Italics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Idolos</dc:title>
  <cp:lastModifiedBy>ACER</cp:lastModifiedBy>
  <cp:revision>4</cp:revision>
  <dcterms:created xsi:type="dcterms:W3CDTF">2006-08-16T00:00:00Z</dcterms:created>
  <dcterms:modified xsi:type="dcterms:W3CDTF">2025-11-12T17:42:35Z</dcterms:modified>
  <dc:identifier>DAG4JGCVBPU</dc:identifier>
</cp:coreProperties>
</file>