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Franklin Gothic Demi" panose="020B0703020102020204" pitchFamily="34" charset="0"/>
      <p:regular r:id="rId13"/>
      <p: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Imprint MT Shadow" panose="04020605060303030202" pitchFamily="82" charset="0"/>
      <p:regular r:id="rId19"/>
    </p:embeddedFont>
    <p:embeddedFont>
      <p:font typeface="TT Fors Bol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TC Avant Garde Gothic" panose="020B0604020202020204" charset="0"/>
      <p:regular r:id="rId25"/>
    </p:embeddedFont>
    <p:embeddedFont>
      <p:font typeface="ITC Avant Garde Gothic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8150" y="0"/>
            <a:ext cx="6419850" cy="10287000"/>
            <a:chOff x="0" y="0"/>
            <a:chExt cx="994603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4603" cy="1593725"/>
            </a:xfrm>
            <a:custGeom>
              <a:avLst/>
              <a:gdLst/>
              <a:ahLst/>
              <a:cxnLst/>
              <a:rect l="l" t="t" r="r" b="b"/>
              <a:pathLst>
                <a:path w="994603" h="1593725">
                  <a:moveTo>
                    <a:pt x="0" y="0"/>
                  </a:moveTo>
                  <a:lnTo>
                    <a:pt x="994603" y="0"/>
                  </a:lnTo>
                  <a:lnTo>
                    <a:pt x="994603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56824" r="-56824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444829" y="7829550"/>
            <a:ext cx="4846643" cy="1791955"/>
            <a:chOff x="0" y="0"/>
            <a:chExt cx="6462190" cy="23892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7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Freeform 8"/>
          <p:cNvSpPr/>
          <p:nvPr/>
        </p:nvSpPr>
        <p:spPr>
          <a:xfrm>
            <a:off x="177672" y="338677"/>
            <a:ext cx="2119085" cy="3011806"/>
          </a:xfrm>
          <a:custGeom>
            <a:avLst/>
            <a:gdLst/>
            <a:ahLst/>
            <a:cxnLst/>
            <a:rect l="l" t="t" r="r" b="b"/>
            <a:pathLst>
              <a:path w="2119085" h="3011806">
                <a:moveTo>
                  <a:pt x="0" y="0"/>
                </a:moveTo>
                <a:lnTo>
                  <a:pt x="2119085" y="0"/>
                </a:lnTo>
                <a:lnTo>
                  <a:pt x="2119085" y="3011806"/>
                </a:lnTo>
                <a:lnTo>
                  <a:pt x="0" y="30118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2296757" y="338677"/>
            <a:ext cx="8986410" cy="5227288"/>
            <a:chOff x="0" y="0"/>
            <a:chExt cx="11981880" cy="6969717"/>
          </a:xfrm>
        </p:grpSpPr>
        <p:sp>
          <p:nvSpPr>
            <p:cNvPr id="10" name="TextBox 10"/>
            <p:cNvSpPr txBox="1"/>
            <p:nvPr/>
          </p:nvSpPr>
          <p:spPr>
            <a:xfrm>
              <a:off x="135673" y="1238637"/>
              <a:ext cx="11846207" cy="5731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599"/>
                </a:lnSpc>
              </a:pPr>
              <a:r>
                <a:rPr lang="en-US" sz="10599" b="1" spc="-317">
                  <a:solidFill>
                    <a:srgbClr val="B5AF87"/>
                  </a:solidFill>
                  <a:latin typeface="ITC Avant Garde Gothic Bold"/>
                  <a:ea typeface="ITC Avant Garde Gothic Bold"/>
                  <a:cs typeface="ITC Avant Garde Gothic Bold"/>
                  <a:sym typeface="ITC Avant Garde Gothic Bold"/>
                </a:rPr>
                <a:t>Prendimiento de Satanás y el Milenio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23825"/>
              <a:ext cx="11846207" cy="764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79"/>
                </a:lnSpc>
                <a:spcBef>
                  <a:spcPct val="0"/>
                </a:spcBef>
              </a:pPr>
              <a:r>
                <a:rPr lang="en-US" sz="3199" b="1">
                  <a:solidFill>
                    <a:srgbClr val="B5AF87"/>
                  </a:solidFill>
                  <a:latin typeface="ITC Avant Garde Gothic Bold"/>
                  <a:ea typeface="ITC Avant Garde Gothic Bold"/>
                  <a:cs typeface="ITC Avant Garde Gothic Bold"/>
                  <a:sym typeface="ITC Avant Garde Gothic Bold"/>
                </a:rPr>
                <a:t>ESCUELA DOMINICAL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371255"/>
            <a:ext cx="7315795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 spc="-240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Apocalipsis 18:2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657225"/>
            <a:ext cx="11201400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</a:pPr>
            <a:r>
              <a:rPr lang="en-US" sz="8000" spc="-240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Para Instruir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744700" y="7829550"/>
            <a:ext cx="4846643" cy="1791955"/>
            <a:chOff x="0" y="0"/>
            <a:chExt cx="6462190" cy="23892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5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6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0" y="2358087"/>
            <a:ext cx="9999733" cy="6900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4"/>
              </a:lnSpc>
              <a:spcBef>
                <a:spcPct val="0"/>
              </a:spcBef>
            </a:pPr>
            <a:r>
              <a:rPr lang="en-US" sz="4864" b="1" spc="-145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Agunos dicen que el Apocalipsis, no debe ser leído por los cristianos, pues solo son leyendas y fantasías, pero nuestro corazón, arde de amor y devoción por el Guerrero Invencible que conquisto nuestros corazones y que triunfara sobre todo trono, nación y reino, y llevara a los suyos a vivir con Él eternamente.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75188" y="831572"/>
            <a:ext cx="4335924" cy="693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  <a:spcBef>
                <a:spcPct val="0"/>
              </a:spcBef>
            </a:pPr>
            <a:r>
              <a:rPr lang="en-US" sz="2496" spc="-74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(capacitar para vivir como a Dios le agrada)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429875" y="0"/>
            <a:ext cx="7858125" cy="10287000"/>
            <a:chOff x="0" y="0"/>
            <a:chExt cx="1764443" cy="23098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64443" cy="2309817"/>
            </a:xfrm>
            <a:custGeom>
              <a:avLst/>
              <a:gdLst/>
              <a:ahLst/>
              <a:cxnLst/>
              <a:rect l="l" t="t" r="r" b="b"/>
              <a:pathLst>
                <a:path w="1764443" h="2309817">
                  <a:moveTo>
                    <a:pt x="0" y="0"/>
                  </a:moveTo>
                  <a:lnTo>
                    <a:pt x="1764443" y="0"/>
                  </a:lnTo>
                  <a:lnTo>
                    <a:pt x="1764443" y="2309817"/>
                  </a:lnTo>
                  <a:lnTo>
                    <a:pt x="0" y="2309817"/>
                  </a:lnTo>
                  <a:close/>
                </a:path>
              </a:pathLst>
            </a:custGeom>
            <a:blipFill>
              <a:blip r:embed="rId4"/>
              <a:stretch>
                <a:fillRect t="-255" b="-255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29875" y="0"/>
            <a:ext cx="7858125" cy="10287000"/>
            <a:chOff x="0" y="0"/>
            <a:chExt cx="1764443" cy="23098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4443" cy="2309817"/>
            </a:xfrm>
            <a:custGeom>
              <a:avLst/>
              <a:gdLst/>
              <a:ahLst/>
              <a:cxnLst/>
              <a:rect l="l" t="t" r="r" b="b"/>
              <a:pathLst>
                <a:path w="1764443" h="2309817">
                  <a:moveTo>
                    <a:pt x="0" y="0"/>
                  </a:moveTo>
                  <a:lnTo>
                    <a:pt x="1764443" y="0"/>
                  </a:lnTo>
                  <a:lnTo>
                    <a:pt x="1764443" y="2309817"/>
                  </a:lnTo>
                  <a:lnTo>
                    <a:pt x="0" y="2309817"/>
                  </a:lnTo>
                  <a:close/>
                </a:path>
              </a:pathLst>
            </a:custGeom>
            <a:blipFill>
              <a:blip r:embed="rId2"/>
              <a:stretch>
                <a:fillRect l="-45728" r="-4572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539825" y="9051378"/>
            <a:ext cx="4846643" cy="1791955"/>
            <a:chOff x="0" y="0"/>
            <a:chExt cx="6462190" cy="23892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7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2905" y="659606"/>
            <a:ext cx="9439077" cy="3072130"/>
            <a:chOff x="0" y="-9525"/>
            <a:chExt cx="12585436" cy="4096174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"/>
              <a:ext cx="12585436" cy="1897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111"/>
                </a:lnSpc>
                <a:spcBef>
                  <a:spcPct val="0"/>
                </a:spcBef>
              </a:pPr>
              <a:r>
                <a:rPr lang="en-US" sz="9600" b="1" spc="-333" dirty="0">
                  <a:solidFill>
                    <a:schemeClr val="bg1">
                      <a:lumMod val="95000"/>
                    </a:schemeClr>
                  </a:solidFill>
                  <a:latin typeface="ITC Avant Garde Gothic Bold"/>
                  <a:ea typeface="ITC Avant Garde Gothic Bold"/>
                  <a:cs typeface="ITC Avant Garde Gothic Bold"/>
                  <a:sym typeface="ITC Avant Garde Gothic Bold"/>
                </a:rPr>
                <a:t>CONCLUSIÓN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25239"/>
              <a:ext cx="12549702" cy="1261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80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0" y="3199651"/>
            <a:ext cx="10209909" cy="5349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5"/>
              </a:lnSpc>
              <a:spcBef>
                <a:spcPct val="0"/>
              </a:spcBef>
            </a:pPr>
            <a:r>
              <a:rPr lang="en-US" sz="5875" b="1" spc="-176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Todo lo escrito, se cumplirá y lo veremos en esta tierra o allá en la eternidad, vivamos para Él, trabajemos por Él, y si así fuera necesario,</a:t>
            </a:r>
          </a:p>
          <a:p>
            <a:pPr algn="ctr">
              <a:lnSpc>
                <a:spcPts val="5875"/>
              </a:lnSpc>
              <a:spcBef>
                <a:spcPct val="0"/>
              </a:spcBef>
            </a:pPr>
            <a:r>
              <a:rPr lang="en-US" sz="5875" b="1" spc="-176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muramos por Él.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44700" y="7829550"/>
            <a:ext cx="4846643" cy="1791955"/>
            <a:chOff x="0" y="0"/>
            <a:chExt cx="6462190" cy="2389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4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5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" name="Freeform 6"/>
          <p:cNvSpPr/>
          <p:nvPr/>
        </p:nvSpPr>
        <p:spPr>
          <a:xfrm>
            <a:off x="503171" y="447263"/>
            <a:ext cx="5028671" cy="3771504"/>
          </a:xfrm>
          <a:custGeom>
            <a:avLst/>
            <a:gdLst/>
            <a:ahLst/>
            <a:cxnLst/>
            <a:rect l="l" t="t" r="r" b="b"/>
            <a:pathLst>
              <a:path w="5028671" h="3771504">
                <a:moveTo>
                  <a:pt x="0" y="0"/>
                </a:moveTo>
                <a:lnTo>
                  <a:pt x="5028672" y="0"/>
                </a:lnTo>
                <a:lnTo>
                  <a:pt x="5028672" y="3771504"/>
                </a:lnTo>
                <a:lnTo>
                  <a:pt x="0" y="37715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12442270" y="5811416"/>
            <a:ext cx="5025910" cy="3713275"/>
          </a:xfrm>
          <a:custGeom>
            <a:avLst/>
            <a:gdLst/>
            <a:ahLst/>
            <a:cxnLst/>
            <a:rect l="l" t="t" r="r" b="b"/>
            <a:pathLst>
              <a:path w="5025910" h="3713275">
                <a:moveTo>
                  <a:pt x="0" y="0"/>
                </a:moveTo>
                <a:lnTo>
                  <a:pt x="5025910" y="0"/>
                </a:lnTo>
                <a:lnTo>
                  <a:pt x="5025910" y="3713276"/>
                </a:lnTo>
                <a:lnTo>
                  <a:pt x="0" y="37132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964" r="-2148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TextBox 8"/>
          <p:cNvSpPr txBox="1"/>
          <p:nvPr/>
        </p:nvSpPr>
        <p:spPr>
          <a:xfrm>
            <a:off x="5916777" y="1650589"/>
            <a:ext cx="11342523" cy="2730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12"/>
              </a:lnSpc>
              <a:spcBef>
                <a:spcPct val="0"/>
              </a:spcBef>
            </a:pPr>
            <a:r>
              <a:rPr lang="en-US" sz="5112" b="1" u="none" strike="noStrike" spc="-153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La Palabra de Dios </a:t>
            </a:r>
            <a:r>
              <a:rPr lang="en-US" sz="5112" b="1" u="none" strike="noStrike" spc="-153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nos</a:t>
            </a:r>
            <a:r>
              <a:rPr lang="en-US" sz="5112" b="1" u="none" strike="noStrike" spc="-153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5112" b="1" u="none" strike="noStrike" spc="-153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enseña</a:t>
            </a:r>
            <a:r>
              <a:rPr lang="en-US" sz="5112" b="1" u="none" strike="noStrike" spc="-153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5112" b="1" u="none" strike="noStrike" spc="-153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que</a:t>
            </a:r>
            <a:r>
              <a:rPr lang="en-US" sz="5112" b="1" u="none" strike="noStrike" spc="-153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5112" b="1" u="none" strike="noStrike" spc="-153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llegará</a:t>
            </a:r>
            <a:r>
              <a:rPr lang="en-US" sz="5112" b="1" u="none" strike="noStrike" spc="-153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5112" b="1" u="none" strike="noStrike" spc="-153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el</a:t>
            </a:r>
            <a:r>
              <a:rPr lang="en-US" sz="5112" b="1" u="none" strike="noStrike" spc="-153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5112" b="1" u="none" strike="noStrike" spc="-153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tiempo</a:t>
            </a:r>
            <a:r>
              <a:rPr lang="en-US" sz="5112" b="1" u="none" strike="noStrike" spc="-153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5112" b="1" u="none" strike="noStrike" spc="-153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en</a:t>
            </a:r>
            <a:r>
              <a:rPr lang="en-US" sz="5112" b="1" u="none" strike="noStrike" spc="-153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5112" b="1" u="none" strike="noStrike" spc="-153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que</a:t>
            </a:r>
            <a:r>
              <a:rPr lang="en-US" sz="5112" b="1" u="none" strike="noStrike" spc="-153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El </a:t>
            </a:r>
            <a:r>
              <a:rPr lang="en-US" sz="5112" b="1" u="none" strike="noStrike" spc="-153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pondrá</a:t>
            </a:r>
            <a:r>
              <a:rPr lang="en-US" sz="5112" b="1" u="none" strike="noStrike" spc="-153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a sus </a:t>
            </a:r>
            <a:r>
              <a:rPr lang="en-US" sz="5112" b="1" u="none" strike="noStrike" spc="-153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enemigos</a:t>
            </a:r>
            <a:r>
              <a:rPr lang="en-US" sz="5112" b="1" u="none" strike="noStrike" spc="-153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5112" b="1" u="none" strike="noStrike" spc="-153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por</a:t>
            </a:r>
            <a:r>
              <a:rPr lang="en-US" sz="5112" b="1" u="none" strike="noStrike" spc="-153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5112" b="1" u="none" strike="noStrike" spc="-153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estrado</a:t>
            </a:r>
            <a:r>
              <a:rPr lang="en-US" sz="5112" b="1" u="none" strike="noStrike" spc="-153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 sus pies.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1072" y="7241496"/>
            <a:ext cx="12080814" cy="2581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4"/>
              </a:lnSpc>
              <a:spcBef>
                <a:spcPct val="0"/>
              </a:spcBef>
            </a:pPr>
            <a:r>
              <a:rPr lang="en-US" sz="4864" b="1" spc="-145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La Palabra de Dios nos enseña a ser leales y esperar el cumplimiento de los tiempos, pues estos están a favor de los que creen.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77200" y="5801891"/>
            <a:ext cx="4234685" cy="1425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13"/>
              </a:lnSpc>
              <a:spcBef>
                <a:spcPct val="0"/>
              </a:spcBef>
            </a:pPr>
            <a:r>
              <a:rPr lang="en-US" sz="11013" b="1" spc="-33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VBA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31842" y="447263"/>
            <a:ext cx="2503106" cy="1425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34"/>
              </a:lnSpc>
              <a:spcBef>
                <a:spcPct val="0"/>
              </a:spcBef>
            </a:pPr>
            <a:r>
              <a:rPr lang="en-US" sz="11034" b="1" spc="-331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VB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44700" y="7829550"/>
            <a:ext cx="4846643" cy="1791955"/>
            <a:chOff x="0" y="0"/>
            <a:chExt cx="6462190" cy="2389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4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5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704316" y="0"/>
            <a:ext cx="8151214" cy="5246370"/>
            <a:chOff x="0" y="0"/>
            <a:chExt cx="5513070" cy="3548380"/>
          </a:xfrm>
        </p:grpSpPr>
        <p:sp>
          <p:nvSpPr>
            <p:cNvPr id="7" name="Freeform 7"/>
            <p:cNvSpPr/>
            <p:nvPr/>
          </p:nvSpPr>
          <p:spPr>
            <a:xfrm>
              <a:off x="-1297" y="429"/>
              <a:ext cx="5514367" cy="3547951"/>
            </a:xfrm>
            <a:custGeom>
              <a:avLst/>
              <a:gdLst/>
              <a:ahLst/>
              <a:cxnLst/>
              <a:rect l="l" t="t" r="r" b="b"/>
              <a:pathLst>
                <a:path w="5514367" h="3547951">
                  <a:moveTo>
                    <a:pt x="4989857" y="1543891"/>
                  </a:moveTo>
                  <a:cubicBezTo>
                    <a:pt x="5047007" y="1522301"/>
                    <a:pt x="5123207" y="1532461"/>
                    <a:pt x="5187977" y="1510871"/>
                  </a:cubicBezTo>
                  <a:cubicBezTo>
                    <a:pt x="5325137" y="1463881"/>
                    <a:pt x="5434357" y="1388951"/>
                    <a:pt x="5514367" y="1303861"/>
                  </a:cubicBezTo>
                  <a:cubicBezTo>
                    <a:pt x="5497857" y="1216231"/>
                    <a:pt x="5492777" y="1167971"/>
                    <a:pt x="5504207" y="1094311"/>
                  </a:cubicBezTo>
                  <a:cubicBezTo>
                    <a:pt x="5494047" y="1089231"/>
                    <a:pt x="5472457" y="1103201"/>
                    <a:pt x="5471187" y="1082881"/>
                  </a:cubicBezTo>
                  <a:cubicBezTo>
                    <a:pt x="5468647" y="1024461"/>
                    <a:pt x="5440707" y="1002871"/>
                    <a:pt x="5414037" y="953341"/>
                  </a:cubicBezTo>
                  <a:cubicBezTo>
                    <a:pt x="5209567" y="982551"/>
                    <a:pt x="4837457" y="1142571"/>
                    <a:pt x="4616477" y="1128601"/>
                  </a:cubicBezTo>
                  <a:cubicBezTo>
                    <a:pt x="4752367" y="1032081"/>
                    <a:pt x="4850157" y="924131"/>
                    <a:pt x="4852697" y="781891"/>
                  </a:cubicBezTo>
                  <a:cubicBezTo>
                    <a:pt x="4841267" y="770461"/>
                    <a:pt x="4776497" y="762841"/>
                    <a:pt x="4761257" y="767921"/>
                  </a:cubicBezTo>
                  <a:cubicBezTo>
                    <a:pt x="4709187" y="757761"/>
                    <a:pt x="4655847" y="710771"/>
                    <a:pt x="4632987" y="681561"/>
                  </a:cubicBezTo>
                  <a:cubicBezTo>
                    <a:pt x="4611397" y="695531"/>
                    <a:pt x="4607587" y="680291"/>
                    <a:pt x="4588537" y="690451"/>
                  </a:cubicBezTo>
                  <a:cubicBezTo>
                    <a:pt x="4507257" y="628221"/>
                    <a:pt x="4335807" y="722201"/>
                    <a:pt x="4253257" y="663781"/>
                  </a:cubicBezTo>
                  <a:cubicBezTo>
                    <a:pt x="4291357" y="563451"/>
                    <a:pt x="4213887" y="540591"/>
                    <a:pt x="4161817" y="492331"/>
                  </a:cubicBezTo>
                  <a:cubicBezTo>
                    <a:pt x="4180867" y="413591"/>
                    <a:pt x="4133877" y="371681"/>
                    <a:pt x="4090697" y="298021"/>
                  </a:cubicBezTo>
                  <a:cubicBezTo>
                    <a:pt x="4037357" y="323421"/>
                    <a:pt x="4041167" y="284051"/>
                    <a:pt x="4047517" y="258651"/>
                  </a:cubicBezTo>
                  <a:cubicBezTo>
                    <a:pt x="4008147" y="270081"/>
                    <a:pt x="3984017" y="254841"/>
                    <a:pt x="3962427" y="234521"/>
                  </a:cubicBezTo>
                  <a:cubicBezTo>
                    <a:pt x="3886227" y="263731"/>
                    <a:pt x="3816377" y="265001"/>
                    <a:pt x="3755417" y="271351"/>
                  </a:cubicBezTo>
                  <a:cubicBezTo>
                    <a:pt x="3444267" y="304371"/>
                    <a:pt x="3058187" y="388191"/>
                    <a:pt x="2778787" y="402161"/>
                  </a:cubicBezTo>
                  <a:cubicBezTo>
                    <a:pt x="3035327" y="292941"/>
                    <a:pt x="3332507" y="223091"/>
                    <a:pt x="3521737" y="129111"/>
                  </a:cubicBezTo>
                  <a:cubicBezTo>
                    <a:pt x="3528087" y="75771"/>
                    <a:pt x="3526817" y="51641"/>
                    <a:pt x="3523007" y="2111"/>
                  </a:cubicBezTo>
                  <a:cubicBezTo>
                    <a:pt x="3318537" y="-15669"/>
                    <a:pt x="3004847" y="82121"/>
                    <a:pt x="2714017" y="173561"/>
                  </a:cubicBezTo>
                  <a:cubicBezTo>
                    <a:pt x="2039647" y="385651"/>
                    <a:pt x="1226847" y="626951"/>
                    <a:pt x="844577" y="1002871"/>
                  </a:cubicBezTo>
                  <a:cubicBezTo>
                    <a:pt x="854737" y="1058751"/>
                    <a:pt x="838227" y="1131141"/>
                    <a:pt x="880137" y="1179401"/>
                  </a:cubicBezTo>
                  <a:cubicBezTo>
                    <a:pt x="740437" y="1255601"/>
                    <a:pt x="580417" y="1324181"/>
                    <a:pt x="444527" y="1402921"/>
                  </a:cubicBezTo>
                  <a:cubicBezTo>
                    <a:pt x="449607" y="1468961"/>
                    <a:pt x="483897" y="1537541"/>
                    <a:pt x="497867" y="1548971"/>
                  </a:cubicBezTo>
                  <a:cubicBezTo>
                    <a:pt x="453417" y="1573101"/>
                    <a:pt x="521997" y="1555321"/>
                    <a:pt x="519457" y="1580721"/>
                  </a:cubicBezTo>
                  <a:cubicBezTo>
                    <a:pt x="500407" y="1589611"/>
                    <a:pt x="513107" y="1611201"/>
                    <a:pt x="485167" y="1617551"/>
                  </a:cubicBezTo>
                  <a:cubicBezTo>
                    <a:pt x="382297" y="1601041"/>
                    <a:pt x="267997" y="1681051"/>
                    <a:pt x="162587" y="1705181"/>
                  </a:cubicBezTo>
                  <a:cubicBezTo>
                    <a:pt x="158777" y="1721691"/>
                    <a:pt x="196877" y="1719151"/>
                    <a:pt x="172747" y="1733121"/>
                  </a:cubicBezTo>
                  <a:cubicBezTo>
                    <a:pt x="102897" y="1749631"/>
                    <a:pt x="95277" y="1786461"/>
                    <a:pt x="25427" y="1802971"/>
                  </a:cubicBezTo>
                  <a:cubicBezTo>
                    <a:pt x="22887" y="1818211"/>
                    <a:pt x="20347" y="1833451"/>
                    <a:pt x="24157" y="1851231"/>
                  </a:cubicBezTo>
                  <a:cubicBezTo>
                    <a:pt x="34317" y="1863931"/>
                    <a:pt x="95277" y="1848691"/>
                    <a:pt x="78767" y="1870281"/>
                  </a:cubicBezTo>
                  <a:cubicBezTo>
                    <a:pt x="41937" y="1882981"/>
                    <a:pt x="-1243" y="1879171"/>
                    <a:pt x="27" y="1914731"/>
                  </a:cubicBezTo>
                  <a:cubicBezTo>
                    <a:pt x="20347" y="1937591"/>
                    <a:pt x="62257" y="1922351"/>
                    <a:pt x="73687" y="1959181"/>
                  </a:cubicBezTo>
                  <a:cubicBezTo>
                    <a:pt x="64797" y="1976961"/>
                    <a:pt x="36857" y="1987121"/>
                    <a:pt x="44477" y="2009981"/>
                  </a:cubicBezTo>
                  <a:cubicBezTo>
                    <a:pt x="104167" y="2008711"/>
                    <a:pt x="157507" y="2020141"/>
                    <a:pt x="219737" y="2016331"/>
                  </a:cubicBezTo>
                  <a:cubicBezTo>
                    <a:pt x="200687" y="2026491"/>
                    <a:pt x="234977" y="2049351"/>
                    <a:pt x="285777" y="2039191"/>
                  </a:cubicBezTo>
                  <a:cubicBezTo>
                    <a:pt x="283237" y="2056971"/>
                    <a:pt x="238787" y="2059511"/>
                    <a:pt x="242597" y="2078561"/>
                  </a:cubicBezTo>
                  <a:cubicBezTo>
                    <a:pt x="316257" y="2064591"/>
                    <a:pt x="336577" y="2036651"/>
                    <a:pt x="405157" y="2026491"/>
                  </a:cubicBezTo>
                  <a:cubicBezTo>
                    <a:pt x="359437" y="2063321"/>
                    <a:pt x="301017" y="2120471"/>
                    <a:pt x="243867" y="2133171"/>
                  </a:cubicBezTo>
                  <a:cubicBezTo>
                    <a:pt x="227357" y="2156031"/>
                    <a:pt x="233707" y="2186511"/>
                    <a:pt x="224817" y="2210641"/>
                  </a:cubicBezTo>
                  <a:cubicBezTo>
                    <a:pt x="209577" y="2205561"/>
                    <a:pt x="210847" y="2285571"/>
                    <a:pt x="250217" y="2304621"/>
                  </a:cubicBezTo>
                  <a:cubicBezTo>
                    <a:pt x="299747" y="2291921"/>
                    <a:pt x="411507" y="2298271"/>
                    <a:pt x="483897" y="2313511"/>
                  </a:cubicBezTo>
                  <a:cubicBezTo>
                    <a:pt x="478817" y="2327481"/>
                    <a:pt x="462307" y="2337641"/>
                    <a:pt x="471197" y="2357961"/>
                  </a:cubicBezTo>
                  <a:cubicBezTo>
                    <a:pt x="495327" y="2366851"/>
                    <a:pt x="553747" y="2316051"/>
                    <a:pt x="577877" y="2335101"/>
                  </a:cubicBezTo>
                  <a:cubicBezTo>
                    <a:pt x="613437" y="2347801"/>
                    <a:pt x="549937" y="2360501"/>
                    <a:pt x="567717" y="2385901"/>
                  </a:cubicBezTo>
                  <a:cubicBezTo>
                    <a:pt x="803937" y="2267791"/>
                    <a:pt x="993167" y="2246201"/>
                    <a:pt x="1233197" y="2189051"/>
                  </a:cubicBezTo>
                  <a:cubicBezTo>
                    <a:pt x="965227" y="2305891"/>
                    <a:pt x="603277" y="2620851"/>
                    <a:pt x="596927" y="2723721"/>
                  </a:cubicBezTo>
                  <a:cubicBezTo>
                    <a:pt x="629947" y="2723721"/>
                    <a:pt x="657887" y="2731341"/>
                    <a:pt x="688367" y="2737691"/>
                  </a:cubicBezTo>
                  <a:cubicBezTo>
                    <a:pt x="678207" y="2764361"/>
                    <a:pt x="662967" y="2789761"/>
                    <a:pt x="660427" y="2818971"/>
                  </a:cubicBezTo>
                  <a:cubicBezTo>
                    <a:pt x="676937" y="2789761"/>
                    <a:pt x="735357" y="2775791"/>
                    <a:pt x="740437" y="2829131"/>
                  </a:cubicBezTo>
                  <a:cubicBezTo>
                    <a:pt x="699797" y="2832941"/>
                    <a:pt x="699797" y="2845641"/>
                    <a:pt x="699797" y="2876121"/>
                  </a:cubicBezTo>
                  <a:cubicBezTo>
                    <a:pt x="741707" y="2881201"/>
                    <a:pt x="806477" y="2844371"/>
                    <a:pt x="826797" y="2883741"/>
                  </a:cubicBezTo>
                  <a:cubicBezTo>
                    <a:pt x="800127" y="2900251"/>
                    <a:pt x="789967" y="2885011"/>
                    <a:pt x="764567" y="2898981"/>
                  </a:cubicBezTo>
                  <a:cubicBezTo>
                    <a:pt x="765837" y="2924381"/>
                    <a:pt x="791237" y="2905331"/>
                    <a:pt x="800127" y="2918031"/>
                  </a:cubicBezTo>
                  <a:cubicBezTo>
                    <a:pt x="726467" y="2948511"/>
                    <a:pt x="730277" y="2959941"/>
                    <a:pt x="706147" y="3000581"/>
                  </a:cubicBezTo>
                  <a:cubicBezTo>
                    <a:pt x="685827" y="2967561"/>
                    <a:pt x="632487" y="3179651"/>
                    <a:pt x="675667" y="3177111"/>
                  </a:cubicBezTo>
                  <a:cubicBezTo>
                    <a:pt x="640107" y="3213941"/>
                    <a:pt x="708687" y="3192351"/>
                    <a:pt x="725197" y="3206321"/>
                  </a:cubicBezTo>
                  <a:cubicBezTo>
                    <a:pt x="709957" y="3232991"/>
                    <a:pt x="744247" y="3240611"/>
                    <a:pt x="748057" y="3268551"/>
                  </a:cubicBezTo>
                  <a:cubicBezTo>
                    <a:pt x="767107" y="3273631"/>
                    <a:pt x="803937" y="3246961"/>
                    <a:pt x="802667" y="3287601"/>
                  </a:cubicBezTo>
                  <a:cubicBezTo>
                    <a:pt x="765837" y="3291411"/>
                    <a:pt x="777267" y="3281251"/>
                    <a:pt x="751867" y="3306651"/>
                  </a:cubicBezTo>
                  <a:cubicBezTo>
                    <a:pt x="742977" y="3297761"/>
                    <a:pt x="723927" y="3288871"/>
                    <a:pt x="704877" y="3307921"/>
                  </a:cubicBezTo>
                  <a:cubicBezTo>
                    <a:pt x="718847" y="3334591"/>
                    <a:pt x="713767" y="3354911"/>
                    <a:pt x="711227" y="3376501"/>
                  </a:cubicBezTo>
                  <a:cubicBezTo>
                    <a:pt x="778537" y="3365071"/>
                    <a:pt x="731547" y="3387931"/>
                    <a:pt x="793777" y="3393011"/>
                  </a:cubicBezTo>
                  <a:cubicBezTo>
                    <a:pt x="812827" y="3415871"/>
                    <a:pt x="784887" y="3422221"/>
                    <a:pt x="781077" y="3437461"/>
                  </a:cubicBezTo>
                  <a:cubicBezTo>
                    <a:pt x="902997" y="3441271"/>
                    <a:pt x="966497" y="3492071"/>
                    <a:pt x="1070637" y="3516201"/>
                  </a:cubicBezTo>
                  <a:cubicBezTo>
                    <a:pt x="1070637" y="3539061"/>
                    <a:pt x="1089687" y="3530171"/>
                    <a:pt x="1092227" y="3547951"/>
                  </a:cubicBezTo>
                  <a:cubicBezTo>
                    <a:pt x="1290347" y="3525091"/>
                    <a:pt x="1421157" y="3546681"/>
                    <a:pt x="1649757" y="3476831"/>
                  </a:cubicBezTo>
                  <a:cubicBezTo>
                    <a:pt x="1621817" y="3451431"/>
                    <a:pt x="1543077" y="3471751"/>
                    <a:pt x="1527837" y="3459051"/>
                  </a:cubicBezTo>
                  <a:cubicBezTo>
                    <a:pt x="1682777" y="3394281"/>
                    <a:pt x="1872007" y="3371421"/>
                    <a:pt x="2057427" y="3334591"/>
                  </a:cubicBezTo>
                  <a:cubicBezTo>
                    <a:pt x="2235227" y="3300301"/>
                    <a:pt x="2410487" y="3311731"/>
                    <a:pt x="2585747" y="3234261"/>
                  </a:cubicBezTo>
                  <a:cubicBezTo>
                    <a:pt x="2627657" y="3250771"/>
                    <a:pt x="2660677" y="3219021"/>
                    <a:pt x="2700047" y="3207591"/>
                  </a:cubicBezTo>
                  <a:cubicBezTo>
                    <a:pt x="2905787" y="3145361"/>
                    <a:pt x="3167407" y="3095831"/>
                    <a:pt x="3370607" y="3079321"/>
                  </a:cubicBezTo>
                  <a:cubicBezTo>
                    <a:pt x="3406167" y="3076781"/>
                    <a:pt x="3446807" y="3056461"/>
                    <a:pt x="3463317" y="3045031"/>
                  </a:cubicBezTo>
                  <a:cubicBezTo>
                    <a:pt x="3529357" y="3055191"/>
                    <a:pt x="3643657" y="3012011"/>
                    <a:pt x="3703347" y="2995501"/>
                  </a:cubicBezTo>
                  <a:cubicBezTo>
                    <a:pt x="3700807" y="2984071"/>
                    <a:pt x="3690647" y="2971371"/>
                    <a:pt x="3702077" y="2965021"/>
                  </a:cubicBezTo>
                  <a:cubicBezTo>
                    <a:pt x="3784627" y="2945971"/>
                    <a:pt x="3901467" y="2925651"/>
                    <a:pt x="3977667" y="2879931"/>
                  </a:cubicBezTo>
                  <a:cubicBezTo>
                    <a:pt x="3967507" y="2874851"/>
                    <a:pt x="3945917" y="2888821"/>
                    <a:pt x="3944647" y="2868501"/>
                  </a:cubicBezTo>
                  <a:cubicBezTo>
                    <a:pt x="4017037" y="2850721"/>
                    <a:pt x="4105937" y="2843101"/>
                    <a:pt x="4174517" y="2815161"/>
                  </a:cubicBezTo>
                  <a:cubicBezTo>
                    <a:pt x="4160547" y="2812621"/>
                    <a:pt x="4145307" y="2812621"/>
                    <a:pt x="4132607" y="2806271"/>
                  </a:cubicBezTo>
                  <a:cubicBezTo>
                    <a:pt x="4217697" y="2741501"/>
                    <a:pt x="4253257" y="2709751"/>
                    <a:pt x="4370097" y="2695781"/>
                  </a:cubicBezTo>
                  <a:cubicBezTo>
                    <a:pt x="4361207" y="2657681"/>
                    <a:pt x="4387877" y="2633551"/>
                    <a:pt x="4447567" y="2619581"/>
                  </a:cubicBezTo>
                  <a:cubicBezTo>
                    <a:pt x="4464077" y="2596721"/>
                    <a:pt x="4413277" y="2605611"/>
                    <a:pt x="4432327" y="2577671"/>
                  </a:cubicBezTo>
                  <a:cubicBezTo>
                    <a:pt x="4644417" y="2549731"/>
                    <a:pt x="4702837" y="2359231"/>
                    <a:pt x="4800627" y="2252551"/>
                  </a:cubicBezTo>
                  <a:cubicBezTo>
                    <a:pt x="4804437" y="2248741"/>
                    <a:pt x="4820947" y="2238581"/>
                    <a:pt x="4823487" y="2236041"/>
                  </a:cubicBezTo>
                  <a:cubicBezTo>
                    <a:pt x="4958107" y="2154761"/>
                    <a:pt x="5124477" y="2143331"/>
                    <a:pt x="5227347" y="2031571"/>
                  </a:cubicBezTo>
                  <a:cubicBezTo>
                    <a:pt x="5266717" y="1946481"/>
                    <a:pt x="5370857" y="1838531"/>
                    <a:pt x="5255287" y="1768681"/>
                  </a:cubicBezTo>
                  <a:cubicBezTo>
                    <a:pt x="5267987" y="1750901"/>
                    <a:pt x="5261637" y="1726771"/>
                    <a:pt x="5248937" y="1700101"/>
                  </a:cubicBezTo>
                  <a:cubicBezTo>
                    <a:pt x="5196867" y="1714071"/>
                    <a:pt x="4956837" y="1667081"/>
                    <a:pt x="4903497" y="1645491"/>
                  </a:cubicBezTo>
                  <a:cubicBezTo>
                    <a:pt x="4914927" y="1618821"/>
                    <a:pt x="4890797" y="1592151"/>
                    <a:pt x="4897147" y="1576911"/>
                  </a:cubicBezTo>
                  <a:cubicBezTo>
                    <a:pt x="4946677" y="1574371"/>
                    <a:pt x="4960647" y="1555321"/>
                    <a:pt x="4989857" y="1543891"/>
                  </a:cubicBezTo>
                  <a:close/>
                </a:path>
              </a:pathLst>
            </a:custGeom>
            <a:blipFill>
              <a:blip r:embed="rId4"/>
              <a:stretch>
                <a:fillRect t="-1775" b="-1775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784924" y="4458997"/>
            <a:ext cx="3819665" cy="5828003"/>
            <a:chOff x="0" y="0"/>
            <a:chExt cx="2192020" cy="3344560"/>
          </a:xfrm>
        </p:grpSpPr>
        <p:sp>
          <p:nvSpPr>
            <p:cNvPr id="9" name="Freeform 9"/>
            <p:cNvSpPr/>
            <p:nvPr/>
          </p:nvSpPr>
          <p:spPr>
            <a:xfrm>
              <a:off x="2194" y="0"/>
              <a:ext cx="2187449" cy="3346082"/>
            </a:xfrm>
            <a:custGeom>
              <a:avLst/>
              <a:gdLst/>
              <a:ahLst/>
              <a:cxnLst/>
              <a:rect l="l" t="t" r="r" b="b"/>
              <a:pathLst>
                <a:path w="2187449" h="3346082">
                  <a:moveTo>
                    <a:pt x="2886" y="313631"/>
                  </a:moveTo>
                  <a:cubicBezTo>
                    <a:pt x="13046" y="420265"/>
                    <a:pt x="15586" y="526900"/>
                    <a:pt x="16856" y="634789"/>
                  </a:cubicBezTo>
                  <a:cubicBezTo>
                    <a:pt x="23206" y="1023691"/>
                    <a:pt x="20666" y="1412594"/>
                    <a:pt x="16856" y="1801496"/>
                  </a:cubicBezTo>
                  <a:cubicBezTo>
                    <a:pt x="13046" y="2191653"/>
                    <a:pt x="7966" y="2581810"/>
                    <a:pt x="7966" y="2973221"/>
                  </a:cubicBezTo>
                  <a:cubicBezTo>
                    <a:pt x="7966" y="2976985"/>
                    <a:pt x="7966" y="2980748"/>
                    <a:pt x="6696" y="2984512"/>
                  </a:cubicBezTo>
                  <a:cubicBezTo>
                    <a:pt x="10506" y="2985766"/>
                    <a:pt x="14316" y="2988275"/>
                    <a:pt x="18126" y="2990785"/>
                  </a:cubicBezTo>
                  <a:cubicBezTo>
                    <a:pt x="23206" y="2994548"/>
                    <a:pt x="27016" y="3000821"/>
                    <a:pt x="32096" y="3007093"/>
                  </a:cubicBezTo>
                  <a:cubicBezTo>
                    <a:pt x="43526" y="3020893"/>
                    <a:pt x="54956" y="3034693"/>
                    <a:pt x="65116" y="3048492"/>
                  </a:cubicBezTo>
                  <a:cubicBezTo>
                    <a:pt x="76546" y="3064801"/>
                    <a:pt x="87976" y="3079856"/>
                    <a:pt x="99406" y="3096165"/>
                  </a:cubicBezTo>
                  <a:cubicBezTo>
                    <a:pt x="104486" y="3103692"/>
                    <a:pt x="109566" y="3111219"/>
                    <a:pt x="114646" y="3117491"/>
                  </a:cubicBezTo>
                  <a:cubicBezTo>
                    <a:pt x="118456" y="3122509"/>
                    <a:pt x="124806" y="3125019"/>
                    <a:pt x="128616" y="3128782"/>
                  </a:cubicBezTo>
                  <a:cubicBezTo>
                    <a:pt x="141316" y="3138818"/>
                    <a:pt x="155286" y="3148854"/>
                    <a:pt x="167986" y="3158891"/>
                  </a:cubicBezTo>
                  <a:cubicBezTo>
                    <a:pt x="180686" y="3168927"/>
                    <a:pt x="193386" y="3177708"/>
                    <a:pt x="208626" y="3183981"/>
                  </a:cubicBezTo>
                  <a:cubicBezTo>
                    <a:pt x="242916" y="3199035"/>
                    <a:pt x="275936" y="3215344"/>
                    <a:pt x="310226" y="3230398"/>
                  </a:cubicBezTo>
                  <a:cubicBezTo>
                    <a:pt x="329276" y="3239180"/>
                    <a:pt x="348326" y="3246707"/>
                    <a:pt x="368646" y="3255489"/>
                  </a:cubicBezTo>
                  <a:cubicBezTo>
                    <a:pt x="369916" y="3256743"/>
                    <a:pt x="373726" y="3255489"/>
                    <a:pt x="374996" y="3255489"/>
                  </a:cubicBezTo>
                  <a:lnTo>
                    <a:pt x="382616" y="3255489"/>
                  </a:lnTo>
                  <a:lnTo>
                    <a:pt x="383886" y="3256743"/>
                  </a:lnTo>
                  <a:cubicBezTo>
                    <a:pt x="386426" y="3250471"/>
                    <a:pt x="388966" y="3245453"/>
                    <a:pt x="392776" y="3239180"/>
                  </a:cubicBezTo>
                  <a:cubicBezTo>
                    <a:pt x="396586" y="3234162"/>
                    <a:pt x="399126" y="3225380"/>
                    <a:pt x="408016" y="3225380"/>
                  </a:cubicBezTo>
                  <a:cubicBezTo>
                    <a:pt x="408016" y="3225380"/>
                    <a:pt x="409286" y="3225380"/>
                    <a:pt x="409286" y="3224126"/>
                  </a:cubicBezTo>
                  <a:cubicBezTo>
                    <a:pt x="413096" y="3217853"/>
                    <a:pt x="419446" y="3216599"/>
                    <a:pt x="427066" y="3215344"/>
                  </a:cubicBezTo>
                  <a:cubicBezTo>
                    <a:pt x="434686" y="3214090"/>
                    <a:pt x="441036" y="3210326"/>
                    <a:pt x="447386" y="3207817"/>
                  </a:cubicBezTo>
                  <a:cubicBezTo>
                    <a:pt x="448656" y="3207817"/>
                    <a:pt x="448656" y="3206563"/>
                    <a:pt x="449926" y="3206563"/>
                  </a:cubicBezTo>
                  <a:cubicBezTo>
                    <a:pt x="458816" y="3209072"/>
                    <a:pt x="465166" y="3202799"/>
                    <a:pt x="472786" y="3200290"/>
                  </a:cubicBezTo>
                  <a:lnTo>
                    <a:pt x="474056" y="3200290"/>
                  </a:lnTo>
                  <a:cubicBezTo>
                    <a:pt x="481676" y="3200290"/>
                    <a:pt x="488026" y="3196526"/>
                    <a:pt x="495646" y="3195272"/>
                  </a:cubicBezTo>
                  <a:cubicBezTo>
                    <a:pt x="501996" y="3194017"/>
                    <a:pt x="508346" y="3194017"/>
                    <a:pt x="514696" y="3190254"/>
                  </a:cubicBezTo>
                  <a:cubicBezTo>
                    <a:pt x="521046" y="3186490"/>
                    <a:pt x="528666" y="3183981"/>
                    <a:pt x="535016" y="3181472"/>
                  </a:cubicBezTo>
                  <a:cubicBezTo>
                    <a:pt x="541366" y="3178963"/>
                    <a:pt x="547716" y="3177708"/>
                    <a:pt x="554066" y="3175199"/>
                  </a:cubicBezTo>
                  <a:lnTo>
                    <a:pt x="560416" y="3175199"/>
                  </a:lnTo>
                  <a:cubicBezTo>
                    <a:pt x="566766" y="3175199"/>
                    <a:pt x="571846" y="3175199"/>
                    <a:pt x="576926" y="3171436"/>
                  </a:cubicBezTo>
                  <a:lnTo>
                    <a:pt x="579466" y="3171436"/>
                  </a:lnTo>
                  <a:cubicBezTo>
                    <a:pt x="585816" y="3171436"/>
                    <a:pt x="593436" y="3172690"/>
                    <a:pt x="599786" y="3172690"/>
                  </a:cubicBezTo>
                  <a:lnTo>
                    <a:pt x="604866" y="3172690"/>
                  </a:lnTo>
                  <a:cubicBezTo>
                    <a:pt x="611216" y="3171436"/>
                    <a:pt x="613756" y="3176454"/>
                    <a:pt x="617566" y="3178963"/>
                  </a:cubicBezTo>
                  <a:cubicBezTo>
                    <a:pt x="623916" y="3186490"/>
                    <a:pt x="631536" y="3187745"/>
                    <a:pt x="641696" y="3186490"/>
                  </a:cubicBezTo>
                  <a:cubicBezTo>
                    <a:pt x="650586" y="3185236"/>
                    <a:pt x="658206" y="3183981"/>
                    <a:pt x="667096" y="3183981"/>
                  </a:cubicBezTo>
                  <a:cubicBezTo>
                    <a:pt x="670906" y="3183981"/>
                    <a:pt x="675986" y="3185236"/>
                    <a:pt x="679796" y="3186490"/>
                  </a:cubicBezTo>
                  <a:cubicBezTo>
                    <a:pt x="683606" y="3187745"/>
                    <a:pt x="686146" y="3188999"/>
                    <a:pt x="689956" y="3190254"/>
                  </a:cubicBezTo>
                  <a:lnTo>
                    <a:pt x="693766" y="3194017"/>
                  </a:lnTo>
                  <a:cubicBezTo>
                    <a:pt x="693766" y="3194017"/>
                    <a:pt x="695036" y="3197781"/>
                    <a:pt x="696306" y="3199035"/>
                  </a:cubicBezTo>
                  <a:cubicBezTo>
                    <a:pt x="698846" y="3200290"/>
                    <a:pt x="701386" y="3200290"/>
                    <a:pt x="702656" y="3201544"/>
                  </a:cubicBezTo>
                  <a:lnTo>
                    <a:pt x="703926" y="3202799"/>
                  </a:lnTo>
                  <a:cubicBezTo>
                    <a:pt x="710276" y="3199035"/>
                    <a:pt x="712816" y="3205308"/>
                    <a:pt x="716626" y="3206563"/>
                  </a:cubicBezTo>
                  <a:cubicBezTo>
                    <a:pt x="721706" y="3209072"/>
                    <a:pt x="725516" y="3211581"/>
                    <a:pt x="730596" y="3215344"/>
                  </a:cubicBezTo>
                  <a:cubicBezTo>
                    <a:pt x="730596" y="3214090"/>
                    <a:pt x="730596" y="3212835"/>
                    <a:pt x="731866" y="3211581"/>
                  </a:cubicBezTo>
                  <a:cubicBezTo>
                    <a:pt x="739486" y="3212835"/>
                    <a:pt x="748376" y="3212835"/>
                    <a:pt x="755996" y="3217853"/>
                  </a:cubicBezTo>
                  <a:cubicBezTo>
                    <a:pt x="757266" y="3215344"/>
                    <a:pt x="759806" y="3212835"/>
                    <a:pt x="762346" y="3210326"/>
                  </a:cubicBezTo>
                  <a:cubicBezTo>
                    <a:pt x="762346" y="3210326"/>
                    <a:pt x="762346" y="3209072"/>
                    <a:pt x="763616" y="3209072"/>
                  </a:cubicBezTo>
                  <a:cubicBezTo>
                    <a:pt x="769966" y="3207817"/>
                    <a:pt x="773776" y="3204053"/>
                    <a:pt x="775046" y="3197781"/>
                  </a:cubicBezTo>
                  <a:cubicBezTo>
                    <a:pt x="776316" y="3195272"/>
                    <a:pt x="776316" y="3192763"/>
                    <a:pt x="776316" y="3191508"/>
                  </a:cubicBezTo>
                  <a:cubicBezTo>
                    <a:pt x="781396" y="3188999"/>
                    <a:pt x="785206" y="3186490"/>
                    <a:pt x="790286" y="3183981"/>
                  </a:cubicBezTo>
                  <a:lnTo>
                    <a:pt x="790286" y="3181472"/>
                  </a:lnTo>
                  <a:cubicBezTo>
                    <a:pt x="786476" y="3175199"/>
                    <a:pt x="786476" y="3173945"/>
                    <a:pt x="792826" y="3171436"/>
                  </a:cubicBezTo>
                  <a:cubicBezTo>
                    <a:pt x="794096" y="3170181"/>
                    <a:pt x="794096" y="3168927"/>
                    <a:pt x="795366" y="3168927"/>
                  </a:cubicBezTo>
                  <a:cubicBezTo>
                    <a:pt x="797906" y="3167672"/>
                    <a:pt x="800446" y="3166418"/>
                    <a:pt x="801716" y="3165163"/>
                  </a:cubicBezTo>
                  <a:cubicBezTo>
                    <a:pt x="801716" y="3165163"/>
                    <a:pt x="801716" y="3166418"/>
                    <a:pt x="802986" y="3166418"/>
                  </a:cubicBezTo>
                  <a:lnTo>
                    <a:pt x="802986" y="3163909"/>
                  </a:lnTo>
                  <a:cubicBezTo>
                    <a:pt x="810606" y="3161400"/>
                    <a:pt x="818226" y="3158891"/>
                    <a:pt x="825846" y="3155127"/>
                  </a:cubicBezTo>
                  <a:cubicBezTo>
                    <a:pt x="829656" y="3152618"/>
                    <a:pt x="833466" y="3151363"/>
                    <a:pt x="838546" y="3153873"/>
                  </a:cubicBezTo>
                  <a:cubicBezTo>
                    <a:pt x="841086" y="3155127"/>
                    <a:pt x="843626" y="3153873"/>
                    <a:pt x="846166" y="3152618"/>
                  </a:cubicBezTo>
                  <a:cubicBezTo>
                    <a:pt x="852516" y="3150109"/>
                    <a:pt x="858866" y="3148854"/>
                    <a:pt x="865216" y="3146345"/>
                  </a:cubicBezTo>
                  <a:cubicBezTo>
                    <a:pt x="870296" y="3145091"/>
                    <a:pt x="874106" y="3142582"/>
                    <a:pt x="879186" y="3140073"/>
                  </a:cubicBezTo>
                  <a:cubicBezTo>
                    <a:pt x="879186" y="3140073"/>
                    <a:pt x="880456" y="3137564"/>
                    <a:pt x="879186" y="3136309"/>
                  </a:cubicBezTo>
                  <a:cubicBezTo>
                    <a:pt x="879186" y="3135055"/>
                    <a:pt x="877916" y="3132545"/>
                    <a:pt x="877916" y="3131291"/>
                  </a:cubicBezTo>
                  <a:cubicBezTo>
                    <a:pt x="881726" y="3128782"/>
                    <a:pt x="884266" y="3126273"/>
                    <a:pt x="886806" y="3126273"/>
                  </a:cubicBezTo>
                  <a:cubicBezTo>
                    <a:pt x="890616" y="3125019"/>
                    <a:pt x="895696" y="3125019"/>
                    <a:pt x="900776" y="3123764"/>
                  </a:cubicBezTo>
                  <a:cubicBezTo>
                    <a:pt x="904586" y="3112473"/>
                    <a:pt x="912206" y="3109964"/>
                    <a:pt x="921096" y="3113728"/>
                  </a:cubicBezTo>
                  <a:lnTo>
                    <a:pt x="923636" y="3111219"/>
                  </a:lnTo>
                  <a:cubicBezTo>
                    <a:pt x="924906" y="3112473"/>
                    <a:pt x="924906" y="3112473"/>
                    <a:pt x="924906" y="3113728"/>
                  </a:cubicBezTo>
                  <a:cubicBezTo>
                    <a:pt x="928716" y="3111219"/>
                    <a:pt x="932526" y="3108710"/>
                    <a:pt x="936336" y="3107455"/>
                  </a:cubicBezTo>
                  <a:cubicBezTo>
                    <a:pt x="940146" y="3104946"/>
                    <a:pt x="943956" y="3102437"/>
                    <a:pt x="949036" y="3104946"/>
                  </a:cubicBezTo>
                  <a:cubicBezTo>
                    <a:pt x="949036" y="3098673"/>
                    <a:pt x="952846" y="3098673"/>
                    <a:pt x="956656" y="3099928"/>
                  </a:cubicBezTo>
                  <a:cubicBezTo>
                    <a:pt x="959196" y="3099928"/>
                    <a:pt x="963006" y="3098673"/>
                    <a:pt x="965546" y="3097419"/>
                  </a:cubicBezTo>
                  <a:cubicBezTo>
                    <a:pt x="966816" y="3097419"/>
                    <a:pt x="969356" y="3096165"/>
                    <a:pt x="970626" y="3097419"/>
                  </a:cubicBezTo>
                  <a:cubicBezTo>
                    <a:pt x="975706" y="3101182"/>
                    <a:pt x="983326" y="3102437"/>
                    <a:pt x="988406" y="3108710"/>
                  </a:cubicBezTo>
                  <a:cubicBezTo>
                    <a:pt x="992216" y="3113728"/>
                    <a:pt x="998566" y="3116237"/>
                    <a:pt x="1001106" y="3123764"/>
                  </a:cubicBezTo>
                  <a:cubicBezTo>
                    <a:pt x="1002376" y="3126273"/>
                    <a:pt x="1007456" y="3128782"/>
                    <a:pt x="1009996" y="3130036"/>
                  </a:cubicBezTo>
                  <a:cubicBezTo>
                    <a:pt x="1009996" y="3130036"/>
                    <a:pt x="1011266" y="3130036"/>
                    <a:pt x="1012536" y="3131291"/>
                  </a:cubicBezTo>
                  <a:cubicBezTo>
                    <a:pt x="1013806" y="3135055"/>
                    <a:pt x="1017616" y="3133800"/>
                    <a:pt x="1020156" y="3132545"/>
                  </a:cubicBezTo>
                  <a:cubicBezTo>
                    <a:pt x="1022696" y="3132545"/>
                    <a:pt x="1025236" y="3131291"/>
                    <a:pt x="1026506" y="3135055"/>
                  </a:cubicBezTo>
                  <a:cubicBezTo>
                    <a:pt x="1026506" y="3136309"/>
                    <a:pt x="1030316" y="3137564"/>
                    <a:pt x="1031586" y="3138818"/>
                  </a:cubicBezTo>
                  <a:cubicBezTo>
                    <a:pt x="1035396" y="3141327"/>
                    <a:pt x="1039206" y="3143836"/>
                    <a:pt x="1041746" y="3146345"/>
                  </a:cubicBezTo>
                  <a:cubicBezTo>
                    <a:pt x="1043016" y="3147600"/>
                    <a:pt x="1044286" y="3148854"/>
                    <a:pt x="1044286" y="3150109"/>
                  </a:cubicBezTo>
                  <a:cubicBezTo>
                    <a:pt x="1044286" y="3153873"/>
                    <a:pt x="1048096" y="3156382"/>
                    <a:pt x="1051906" y="3156382"/>
                  </a:cubicBezTo>
                  <a:cubicBezTo>
                    <a:pt x="1056986" y="3157636"/>
                    <a:pt x="1060796" y="3157636"/>
                    <a:pt x="1065876" y="3158891"/>
                  </a:cubicBezTo>
                  <a:cubicBezTo>
                    <a:pt x="1067146" y="3158891"/>
                    <a:pt x="1067146" y="3161400"/>
                    <a:pt x="1068416" y="3161400"/>
                  </a:cubicBezTo>
                  <a:cubicBezTo>
                    <a:pt x="1069686" y="3163909"/>
                    <a:pt x="1070956" y="3167672"/>
                    <a:pt x="1076036" y="3165163"/>
                  </a:cubicBezTo>
                  <a:cubicBezTo>
                    <a:pt x="1078576" y="3163909"/>
                    <a:pt x="1086196" y="3166418"/>
                    <a:pt x="1087466" y="3168927"/>
                  </a:cubicBezTo>
                  <a:cubicBezTo>
                    <a:pt x="1090006" y="3177708"/>
                    <a:pt x="1098896" y="3177708"/>
                    <a:pt x="1105246" y="3180218"/>
                  </a:cubicBezTo>
                  <a:cubicBezTo>
                    <a:pt x="1106516" y="3180218"/>
                    <a:pt x="1107786" y="3180218"/>
                    <a:pt x="1107786" y="3181472"/>
                  </a:cubicBezTo>
                  <a:cubicBezTo>
                    <a:pt x="1111596" y="3186490"/>
                    <a:pt x="1116676" y="3187745"/>
                    <a:pt x="1121756" y="3190254"/>
                  </a:cubicBezTo>
                  <a:cubicBezTo>
                    <a:pt x="1126836" y="3192763"/>
                    <a:pt x="1131916" y="3197781"/>
                    <a:pt x="1136996" y="3202799"/>
                  </a:cubicBezTo>
                  <a:lnTo>
                    <a:pt x="1143346" y="3209072"/>
                  </a:lnTo>
                  <a:cubicBezTo>
                    <a:pt x="1144616" y="3210326"/>
                    <a:pt x="1145886" y="3210326"/>
                    <a:pt x="1147156" y="3210326"/>
                  </a:cubicBezTo>
                  <a:cubicBezTo>
                    <a:pt x="1150966" y="3210326"/>
                    <a:pt x="1154776" y="3209072"/>
                    <a:pt x="1157316" y="3212835"/>
                  </a:cubicBezTo>
                  <a:cubicBezTo>
                    <a:pt x="1157316" y="3212835"/>
                    <a:pt x="1158586" y="3214090"/>
                    <a:pt x="1159856" y="3214090"/>
                  </a:cubicBezTo>
                  <a:cubicBezTo>
                    <a:pt x="1170016" y="3212835"/>
                    <a:pt x="1176366" y="3219108"/>
                    <a:pt x="1182716" y="3225380"/>
                  </a:cubicBezTo>
                  <a:cubicBezTo>
                    <a:pt x="1185256" y="3227889"/>
                    <a:pt x="1190336" y="3229144"/>
                    <a:pt x="1192876" y="3229144"/>
                  </a:cubicBezTo>
                  <a:cubicBezTo>
                    <a:pt x="1200496" y="3231653"/>
                    <a:pt x="1209386" y="3232908"/>
                    <a:pt x="1215736" y="3237926"/>
                  </a:cubicBezTo>
                  <a:cubicBezTo>
                    <a:pt x="1219546" y="3240434"/>
                    <a:pt x="1224626" y="3244198"/>
                    <a:pt x="1228436" y="3244198"/>
                  </a:cubicBezTo>
                  <a:cubicBezTo>
                    <a:pt x="1234786" y="3244198"/>
                    <a:pt x="1237326" y="3249216"/>
                    <a:pt x="1239866" y="3252980"/>
                  </a:cubicBezTo>
                  <a:cubicBezTo>
                    <a:pt x="1247486" y="3254234"/>
                    <a:pt x="1255106" y="3254234"/>
                    <a:pt x="1258916" y="3261761"/>
                  </a:cubicBezTo>
                  <a:cubicBezTo>
                    <a:pt x="1258916" y="3263016"/>
                    <a:pt x="1260186" y="3263016"/>
                    <a:pt x="1261456" y="3263016"/>
                  </a:cubicBezTo>
                  <a:cubicBezTo>
                    <a:pt x="1266536" y="3264271"/>
                    <a:pt x="1271616" y="3265525"/>
                    <a:pt x="1276696" y="3268034"/>
                  </a:cubicBezTo>
                  <a:cubicBezTo>
                    <a:pt x="1279236" y="3269289"/>
                    <a:pt x="1281776" y="3271798"/>
                    <a:pt x="1285586" y="3274307"/>
                  </a:cubicBezTo>
                  <a:cubicBezTo>
                    <a:pt x="1286856" y="3274307"/>
                    <a:pt x="1286856" y="3275561"/>
                    <a:pt x="1288126" y="3275561"/>
                  </a:cubicBezTo>
                  <a:cubicBezTo>
                    <a:pt x="1297016" y="3275561"/>
                    <a:pt x="1299556" y="3281834"/>
                    <a:pt x="1304636" y="3286852"/>
                  </a:cubicBezTo>
                  <a:cubicBezTo>
                    <a:pt x="1312256" y="3293125"/>
                    <a:pt x="1321146" y="3299397"/>
                    <a:pt x="1327496" y="3306925"/>
                  </a:cubicBezTo>
                  <a:cubicBezTo>
                    <a:pt x="1331306" y="3311942"/>
                    <a:pt x="1337656" y="3314452"/>
                    <a:pt x="1341466" y="3316960"/>
                  </a:cubicBezTo>
                  <a:lnTo>
                    <a:pt x="1349086" y="3320724"/>
                  </a:lnTo>
                  <a:cubicBezTo>
                    <a:pt x="1351626" y="3323233"/>
                    <a:pt x="1354166" y="3325742"/>
                    <a:pt x="1357976" y="3328251"/>
                  </a:cubicBezTo>
                  <a:cubicBezTo>
                    <a:pt x="1361786" y="3329506"/>
                    <a:pt x="1363056" y="3334524"/>
                    <a:pt x="1368136" y="3333269"/>
                  </a:cubicBezTo>
                  <a:cubicBezTo>
                    <a:pt x="1370676" y="3333269"/>
                    <a:pt x="1373216" y="3334524"/>
                    <a:pt x="1375756" y="3335778"/>
                  </a:cubicBezTo>
                  <a:cubicBezTo>
                    <a:pt x="1379566" y="3338287"/>
                    <a:pt x="1380836" y="3340796"/>
                    <a:pt x="1385916" y="3340796"/>
                  </a:cubicBezTo>
                  <a:cubicBezTo>
                    <a:pt x="1388456" y="3340796"/>
                    <a:pt x="1390996" y="3343306"/>
                    <a:pt x="1392266" y="3344560"/>
                  </a:cubicBezTo>
                  <a:cubicBezTo>
                    <a:pt x="1398616" y="3347100"/>
                    <a:pt x="1404966" y="3347100"/>
                    <a:pt x="1408776" y="3339542"/>
                  </a:cubicBezTo>
                  <a:lnTo>
                    <a:pt x="1410046" y="3338287"/>
                  </a:lnTo>
                  <a:cubicBezTo>
                    <a:pt x="1415126" y="3340796"/>
                    <a:pt x="1415126" y="3335778"/>
                    <a:pt x="1416396" y="3333269"/>
                  </a:cubicBezTo>
                  <a:cubicBezTo>
                    <a:pt x="1417666" y="3332015"/>
                    <a:pt x="1420206" y="3330760"/>
                    <a:pt x="1421476" y="3329506"/>
                  </a:cubicBezTo>
                  <a:cubicBezTo>
                    <a:pt x="1424016" y="3326997"/>
                    <a:pt x="1426556" y="3325742"/>
                    <a:pt x="1430366" y="3323233"/>
                  </a:cubicBezTo>
                  <a:cubicBezTo>
                    <a:pt x="1431636" y="3321979"/>
                    <a:pt x="1434176" y="3320724"/>
                    <a:pt x="1435446" y="3320724"/>
                  </a:cubicBezTo>
                  <a:cubicBezTo>
                    <a:pt x="1441796" y="3320724"/>
                    <a:pt x="1445606" y="3318215"/>
                    <a:pt x="1450686" y="3313197"/>
                  </a:cubicBezTo>
                  <a:cubicBezTo>
                    <a:pt x="1454496" y="3309433"/>
                    <a:pt x="1460846" y="3306925"/>
                    <a:pt x="1465926" y="3304415"/>
                  </a:cubicBezTo>
                  <a:cubicBezTo>
                    <a:pt x="1471006" y="3301906"/>
                    <a:pt x="1476086" y="3299397"/>
                    <a:pt x="1482436" y="3298142"/>
                  </a:cubicBezTo>
                  <a:cubicBezTo>
                    <a:pt x="1486246" y="3296888"/>
                    <a:pt x="1490056" y="3296888"/>
                    <a:pt x="1493866" y="3296888"/>
                  </a:cubicBezTo>
                  <a:lnTo>
                    <a:pt x="1496406" y="3296888"/>
                  </a:lnTo>
                  <a:cubicBezTo>
                    <a:pt x="1501486" y="3294379"/>
                    <a:pt x="1506566" y="3290615"/>
                    <a:pt x="1512916" y="3288107"/>
                  </a:cubicBezTo>
                  <a:lnTo>
                    <a:pt x="1516726" y="3288107"/>
                  </a:lnTo>
                  <a:cubicBezTo>
                    <a:pt x="1523076" y="3290615"/>
                    <a:pt x="1529426" y="3290615"/>
                    <a:pt x="1535776" y="3285598"/>
                  </a:cubicBezTo>
                  <a:cubicBezTo>
                    <a:pt x="1537046" y="3284343"/>
                    <a:pt x="1539586" y="3283088"/>
                    <a:pt x="1540856" y="3281834"/>
                  </a:cubicBezTo>
                  <a:cubicBezTo>
                    <a:pt x="1547206" y="3284343"/>
                    <a:pt x="1553556" y="3289361"/>
                    <a:pt x="1561176" y="3289361"/>
                  </a:cubicBezTo>
                  <a:cubicBezTo>
                    <a:pt x="1563716" y="3289361"/>
                    <a:pt x="1567526" y="3288107"/>
                    <a:pt x="1570066" y="3286852"/>
                  </a:cubicBezTo>
                  <a:cubicBezTo>
                    <a:pt x="1575146" y="3286852"/>
                    <a:pt x="1580226" y="3286852"/>
                    <a:pt x="1584036" y="3285598"/>
                  </a:cubicBezTo>
                  <a:cubicBezTo>
                    <a:pt x="1589116" y="3284343"/>
                    <a:pt x="1595466" y="3285598"/>
                    <a:pt x="1600546" y="3283088"/>
                  </a:cubicBezTo>
                  <a:cubicBezTo>
                    <a:pt x="1603086" y="3276816"/>
                    <a:pt x="1604356" y="3276816"/>
                    <a:pt x="1610706" y="3278070"/>
                  </a:cubicBezTo>
                  <a:cubicBezTo>
                    <a:pt x="1618326" y="3279325"/>
                    <a:pt x="1623406" y="3278070"/>
                    <a:pt x="1628486" y="3271798"/>
                  </a:cubicBezTo>
                  <a:cubicBezTo>
                    <a:pt x="1631026" y="3268034"/>
                    <a:pt x="1637376" y="3268034"/>
                    <a:pt x="1641186" y="3265525"/>
                  </a:cubicBezTo>
                  <a:cubicBezTo>
                    <a:pt x="1642456" y="3265525"/>
                    <a:pt x="1643726" y="3264271"/>
                    <a:pt x="1644996" y="3264271"/>
                  </a:cubicBezTo>
                  <a:cubicBezTo>
                    <a:pt x="1647536" y="3263016"/>
                    <a:pt x="1648806" y="3263016"/>
                    <a:pt x="1651346" y="3261761"/>
                  </a:cubicBezTo>
                  <a:cubicBezTo>
                    <a:pt x="1657696" y="3259252"/>
                    <a:pt x="1664046" y="3257998"/>
                    <a:pt x="1670396" y="3254234"/>
                  </a:cubicBezTo>
                  <a:cubicBezTo>
                    <a:pt x="1676746" y="3250471"/>
                    <a:pt x="1681826" y="3247962"/>
                    <a:pt x="1688176" y="3252980"/>
                  </a:cubicBezTo>
                  <a:lnTo>
                    <a:pt x="1690716" y="3252980"/>
                  </a:lnTo>
                  <a:cubicBezTo>
                    <a:pt x="1693256" y="3251726"/>
                    <a:pt x="1694526" y="3251726"/>
                    <a:pt x="1697066" y="3250471"/>
                  </a:cubicBezTo>
                  <a:cubicBezTo>
                    <a:pt x="1697066" y="3246707"/>
                    <a:pt x="1697066" y="3241689"/>
                    <a:pt x="1702146" y="3237926"/>
                  </a:cubicBezTo>
                  <a:cubicBezTo>
                    <a:pt x="1703416" y="3236671"/>
                    <a:pt x="1703416" y="3234162"/>
                    <a:pt x="1705956" y="3232908"/>
                  </a:cubicBezTo>
                  <a:cubicBezTo>
                    <a:pt x="1708496" y="3230398"/>
                    <a:pt x="1712306" y="3230398"/>
                    <a:pt x="1714846" y="3231653"/>
                  </a:cubicBezTo>
                  <a:cubicBezTo>
                    <a:pt x="1716116" y="3232908"/>
                    <a:pt x="1718656" y="3231653"/>
                    <a:pt x="1719926" y="3231653"/>
                  </a:cubicBezTo>
                  <a:cubicBezTo>
                    <a:pt x="1727546" y="3230398"/>
                    <a:pt x="1736436" y="3230398"/>
                    <a:pt x="1744056" y="3229144"/>
                  </a:cubicBezTo>
                  <a:cubicBezTo>
                    <a:pt x="1751676" y="3227889"/>
                    <a:pt x="1759296" y="3226635"/>
                    <a:pt x="1766916" y="3224126"/>
                  </a:cubicBezTo>
                  <a:cubicBezTo>
                    <a:pt x="1771996" y="3221617"/>
                    <a:pt x="1777076" y="3222871"/>
                    <a:pt x="1782156" y="3222871"/>
                  </a:cubicBezTo>
                  <a:cubicBezTo>
                    <a:pt x="1792316" y="3224126"/>
                    <a:pt x="1801206" y="3224126"/>
                    <a:pt x="1810096" y="3219108"/>
                  </a:cubicBezTo>
                  <a:lnTo>
                    <a:pt x="1807556" y="3216599"/>
                  </a:lnTo>
                  <a:cubicBezTo>
                    <a:pt x="1810096" y="3215344"/>
                    <a:pt x="1812636" y="3215344"/>
                    <a:pt x="1816446" y="3215344"/>
                  </a:cubicBezTo>
                  <a:cubicBezTo>
                    <a:pt x="1818986" y="3219108"/>
                    <a:pt x="1822796" y="3216599"/>
                    <a:pt x="1825336" y="3214090"/>
                  </a:cubicBezTo>
                  <a:cubicBezTo>
                    <a:pt x="1829146" y="3210326"/>
                    <a:pt x="1832956" y="3211581"/>
                    <a:pt x="1838036" y="3211581"/>
                  </a:cubicBezTo>
                  <a:cubicBezTo>
                    <a:pt x="1843116" y="3212835"/>
                    <a:pt x="1849466" y="3210326"/>
                    <a:pt x="1855816" y="3209072"/>
                  </a:cubicBezTo>
                  <a:cubicBezTo>
                    <a:pt x="1857086" y="3209072"/>
                    <a:pt x="1858356" y="3206563"/>
                    <a:pt x="1858356" y="3205308"/>
                  </a:cubicBezTo>
                  <a:cubicBezTo>
                    <a:pt x="1860896" y="3205308"/>
                    <a:pt x="1863436" y="3204053"/>
                    <a:pt x="1867246" y="3204053"/>
                  </a:cubicBezTo>
                  <a:lnTo>
                    <a:pt x="1872326" y="3204053"/>
                  </a:lnTo>
                  <a:cubicBezTo>
                    <a:pt x="1877406" y="3206563"/>
                    <a:pt x="1882486" y="3206563"/>
                    <a:pt x="1887566" y="3204053"/>
                  </a:cubicBezTo>
                  <a:cubicBezTo>
                    <a:pt x="1888836" y="3202799"/>
                    <a:pt x="1891376" y="3202799"/>
                    <a:pt x="1892646" y="3202799"/>
                  </a:cubicBezTo>
                  <a:cubicBezTo>
                    <a:pt x="1896456" y="3201544"/>
                    <a:pt x="1900266" y="3202799"/>
                    <a:pt x="1902806" y="3199035"/>
                  </a:cubicBezTo>
                  <a:cubicBezTo>
                    <a:pt x="1904076" y="3197781"/>
                    <a:pt x="1906616" y="3199035"/>
                    <a:pt x="1909156" y="3197781"/>
                  </a:cubicBezTo>
                  <a:lnTo>
                    <a:pt x="1945986" y="3197781"/>
                  </a:lnTo>
                  <a:cubicBezTo>
                    <a:pt x="1951066" y="3197781"/>
                    <a:pt x="1957416" y="3199035"/>
                    <a:pt x="1962496" y="3200290"/>
                  </a:cubicBezTo>
                  <a:cubicBezTo>
                    <a:pt x="1968846" y="3201544"/>
                    <a:pt x="1973926" y="3200290"/>
                    <a:pt x="1979006" y="3199035"/>
                  </a:cubicBezTo>
                  <a:lnTo>
                    <a:pt x="1987896" y="3199035"/>
                  </a:lnTo>
                  <a:cubicBezTo>
                    <a:pt x="1991706" y="3199035"/>
                    <a:pt x="1995516" y="3200290"/>
                    <a:pt x="1999326" y="3199035"/>
                  </a:cubicBezTo>
                  <a:cubicBezTo>
                    <a:pt x="2001866" y="3199035"/>
                    <a:pt x="2003136" y="3196526"/>
                    <a:pt x="2004406" y="3194017"/>
                  </a:cubicBezTo>
                  <a:cubicBezTo>
                    <a:pt x="2006946" y="3190254"/>
                    <a:pt x="2010756" y="3188999"/>
                    <a:pt x="2015836" y="3188999"/>
                  </a:cubicBezTo>
                  <a:cubicBezTo>
                    <a:pt x="2019646" y="3188999"/>
                    <a:pt x="2023456" y="3187745"/>
                    <a:pt x="2027266" y="3186490"/>
                  </a:cubicBezTo>
                  <a:lnTo>
                    <a:pt x="2029806" y="3186490"/>
                  </a:lnTo>
                  <a:cubicBezTo>
                    <a:pt x="2034886" y="3194017"/>
                    <a:pt x="2042506" y="3188999"/>
                    <a:pt x="2048856" y="3190254"/>
                  </a:cubicBezTo>
                  <a:lnTo>
                    <a:pt x="2051396" y="3190254"/>
                  </a:lnTo>
                  <a:cubicBezTo>
                    <a:pt x="2056476" y="3192763"/>
                    <a:pt x="2062826" y="3195272"/>
                    <a:pt x="2067906" y="3196526"/>
                  </a:cubicBezTo>
                  <a:cubicBezTo>
                    <a:pt x="2074256" y="3197781"/>
                    <a:pt x="2079336" y="3204053"/>
                    <a:pt x="2084416" y="3204053"/>
                  </a:cubicBezTo>
                  <a:cubicBezTo>
                    <a:pt x="2093306" y="3204053"/>
                    <a:pt x="2100926" y="3210326"/>
                    <a:pt x="2108546" y="3211581"/>
                  </a:cubicBezTo>
                  <a:cubicBezTo>
                    <a:pt x="2114896" y="3212835"/>
                    <a:pt x="2121246" y="3215344"/>
                    <a:pt x="2127596" y="3217853"/>
                  </a:cubicBezTo>
                  <a:cubicBezTo>
                    <a:pt x="2130136" y="3219108"/>
                    <a:pt x="2133946" y="3217853"/>
                    <a:pt x="2136486" y="3217853"/>
                  </a:cubicBezTo>
                  <a:cubicBezTo>
                    <a:pt x="2144106" y="3219108"/>
                    <a:pt x="2151726" y="3219108"/>
                    <a:pt x="2159346" y="3220362"/>
                  </a:cubicBezTo>
                  <a:lnTo>
                    <a:pt x="2160616" y="3220362"/>
                  </a:lnTo>
                  <a:cubicBezTo>
                    <a:pt x="2169506" y="3219108"/>
                    <a:pt x="2178396" y="3221617"/>
                    <a:pt x="2187286" y="3221617"/>
                  </a:cubicBezTo>
                  <a:cubicBezTo>
                    <a:pt x="2188556" y="2998312"/>
                    <a:pt x="2182206" y="2775006"/>
                    <a:pt x="2174586" y="2551701"/>
                  </a:cubicBezTo>
                  <a:cubicBezTo>
                    <a:pt x="2166966" y="2339687"/>
                    <a:pt x="2159346" y="2127672"/>
                    <a:pt x="2158076" y="1915657"/>
                  </a:cubicBezTo>
                  <a:cubicBezTo>
                    <a:pt x="2158076" y="1809023"/>
                    <a:pt x="2159346" y="1703643"/>
                    <a:pt x="2161886" y="1597009"/>
                  </a:cubicBezTo>
                  <a:cubicBezTo>
                    <a:pt x="2165696" y="1490374"/>
                    <a:pt x="2173316" y="1383740"/>
                    <a:pt x="2178396" y="1277105"/>
                  </a:cubicBezTo>
                  <a:cubicBezTo>
                    <a:pt x="2193636" y="939638"/>
                    <a:pt x="2184746" y="600917"/>
                    <a:pt x="2179666" y="263450"/>
                  </a:cubicBezTo>
                  <a:cubicBezTo>
                    <a:pt x="2175856" y="262195"/>
                    <a:pt x="2173316" y="260941"/>
                    <a:pt x="2170776" y="259686"/>
                  </a:cubicBezTo>
                  <a:cubicBezTo>
                    <a:pt x="2166966" y="257177"/>
                    <a:pt x="2163156" y="255923"/>
                    <a:pt x="2158076" y="257177"/>
                  </a:cubicBezTo>
                  <a:lnTo>
                    <a:pt x="2150456" y="257177"/>
                  </a:lnTo>
                  <a:cubicBezTo>
                    <a:pt x="2146646" y="257177"/>
                    <a:pt x="2141566" y="257177"/>
                    <a:pt x="2139026" y="262195"/>
                  </a:cubicBezTo>
                  <a:cubicBezTo>
                    <a:pt x="2139026" y="262195"/>
                    <a:pt x="2137756" y="263450"/>
                    <a:pt x="2136486" y="263450"/>
                  </a:cubicBezTo>
                  <a:lnTo>
                    <a:pt x="2131406" y="263450"/>
                  </a:lnTo>
                  <a:cubicBezTo>
                    <a:pt x="2130136" y="260941"/>
                    <a:pt x="2132676" y="255923"/>
                    <a:pt x="2126326" y="257177"/>
                  </a:cubicBezTo>
                  <a:cubicBezTo>
                    <a:pt x="2123786" y="257177"/>
                    <a:pt x="2119976" y="258432"/>
                    <a:pt x="2117436" y="258432"/>
                  </a:cubicBezTo>
                  <a:lnTo>
                    <a:pt x="2098386" y="258432"/>
                  </a:lnTo>
                  <a:cubicBezTo>
                    <a:pt x="2097116" y="255923"/>
                    <a:pt x="2095846" y="253414"/>
                    <a:pt x="2093306" y="249650"/>
                  </a:cubicBezTo>
                  <a:cubicBezTo>
                    <a:pt x="2092036" y="247141"/>
                    <a:pt x="2090766" y="245887"/>
                    <a:pt x="2086956" y="248396"/>
                  </a:cubicBezTo>
                  <a:cubicBezTo>
                    <a:pt x="2084416" y="249650"/>
                    <a:pt x="2083146" y="249650"/>
                    <a:pt x="2081876" y="247141"/>
                  </a:cubicBezTo>
                  <a:cubicBezTo>
                    <a:pt x="2078066" y="240869"/>
                    <a:pt x="2074256" y="235850"/>
                    <a:pt x="2066636" y="234596"/>
                  </a:cubicBezTo>
                  <a:cubicBezTo>
                    <a:pt x="2065366" y="234596"/>
                    <a:pt x="2064096" y="232087"/>
                    <a:pt x="2062826" y="230832"/>
                  </a:cubicBezTo>
                  <a:cubicBezTo>
                    <a:pt x="2060286" y="228323"/>
                    <a:pt x="2059016" y="225814"/>
                    <a:pt x="2055206" y="225814"/>
                  </a:cubicBezTo>
                  <a:cubicBezTo>
                    <a:pt x="2053936" y="225814"/>
                    <a:pt x="2051396" y="223305"/>
                    <a:pt x="2051396" y="222051"/>
                  </a:cubicBezTo>
                  <a:cubicBezTo>
                    <a:pt x="2050126" y="217033"/>
                    <a:pt x="2050126" y="213269"/>
                    <a:pt x="2050126" y="208251"/>
                  </a:cubicBezTo>
                  <a:cubicBezTo>
                    <a:pt x="2048856" y="203233"/>
                    <a:pt x="2046316" y="198215"/>
                    <a:pt x="2042506" y="195706"/>
                  </a:cubicBezTo>
                  <a:cubicBezTo>
                    <a:pt x="2036156" y="191942"/>
                    <a:pt x="2031076" y="186924"/>
                    <a:pt x="2024726" y="183160"/>
                  </a:cubicBezTo>
                  <a:cubicBezTo>
                    <a:pt x="2023456" y="181906"/>
                    <a:pt x="2020916" y="180651"/>
                    <a:pt x="2018376" y="180651"/>
                  </a:cubicBezTo>
                  <a:cubicBezTo>
                    <a:pt x="2014566" y="179397"/>
                    <a:pt x="2010756" y="178142"/>
                    <a:pt x="2006946" y="178142"/>
                  </a:cubicBezTo>
                  <a:cubicBezTo>
                    <a:pt x="2003136" y="178142"/>
                    <a:pt x="1998056" y="178142"/>
                    <a:pt x="1994246" y="180651"/>
                  </a:cubicBezTo>
                  <a:cubicBezTo>
                    <a:pt x="1986626" y="184415"/>
                    <a:pt x="1980276" y="179397"/>
                    <a:pt x="1973926" y="179397"/>
                  </a:cubicBezTo>
                  <a:cubicBezTo>
                    <a:pt x="1967576" y="178142"/>
                    <a:pt x="1961226" y="175633"/>
                    <a:pt x="1956146" y="174379"/>
                  </a:cubicBezTo>
                  <a:lnTo>
                    <a:pt x="1939636" y="174379"/>
                  </a:lnTo>
                  <a:cubicBezTo>
                    <a:pt x="1925666" y="176888"/>
                    <a:pt x="1914236" y="169361"/>
                    <a:pt x="1900266" y="168106"/>
                  </a:cubicBezTo>
                  <a:cubicBezTo>
                    <a:pt x="1896456" y="168106"/>
                    <a:pt x="1892646" y="164343"/>
                    <a:pt x="1888836" y="161834"/>
                  </a:cubicBezTo>
                  <a:cubicBezTo>
                    <a:pt x="1886296" y="159324"/>
                    <a:pt x="1883756" y="159324"/>
                    <a:pt x="1879946" y="160579"/>
                  </a:cubicBezTo>
                  <a:cubicBezTo>
                    <a:pt x="1874866" y="161834"/>
                    <a:pt x="1869786" y="160579"/>
                    <a:pt x="1864706" y="161834"/>
                  </a:cubicBezTo>
                  <a:cubicBezTo>
                    <a:pt x="1857086" y="164343"/>
                    <a:pt x="1850736" y="158070"/>
                    <a:pt x="1843116" y="158070"/>
                  </a:cubicBezTo>
                  <a:cubicBezTo>
                    <a:pt x="1836766" y="159324"/>
                    <a:pt x="1830416" y="159324"/>
                    <a:pt x="1824066" y="160579"/>
                  </a:cubicBezTo>
                  <a:lnTo>
                    <a:pt x="1808826" y="164343"/>
                  </a:lnTo>
                  <a:cubicBezTo>
                    <a:pt x="1798666" y="169361"/>
                    <a:pt x="1791046" y="163088"/>
                    <a:pt x="1782156" y="160579"/>
                  </a:cubicBezTo>
                  <a:cubicBezTo>
                    <a:pt x="1775806" y="159324"/>
                    <a:pt x="1771996" y="156815"/>
                    <a:pt x="1766916" y="153052"/>
                  </a:cubicBezTo>
                  <a:cubicBezTo>
                    <a:pt x="1761836" y="149288"/>
                    <a:pt x="1756756" y="153052"/>
                    <a:pt x="1752946" y="153052"/>
                  </a:cubicBezTo>
                  <a:cubicBezTo>
                    <a:pt x="1749136" y="153052"/>
                    <a:pt x="1746596" y="156815"/>
                    <a:pt x="1744056" y="158070"/>
                  </a:cubicBezTo>
                  <a:cubicBezTo>
                    <a:pt x="1740246" y="159324"/>
                    <a:pt x="1736436" y="159324"/>
                    <a:pt x="1732626" y="159324"/>
                  </a:cubicBezTo>
                  <a:cubicBezTo>
                    <a:pt x="1728816" y="159324"/>
                    <a:pt x="1723736" y="158070"/>
                    <a:pt x="1719926" y="159324"/>
                  </a:cubicBezTo>
                  <a:cubicBezTo>
                    <a:pt x="1713576" y="161834"/>
                    <a:pt x="1708496" y="165597"/>
                    <a:pt x="1703416" y="168106"/>
                  </a:cubicBezTo>
                  <a:cubicBezTo>
                    <a:pt x="1702146" y="169361"/>
                    <a:pt x="1700876" y="170615"/>
                    <a:pt x="1699606" y="170615"/>
                  </a:cubicBezTo>
                  <a:cubicBezTo>
                    <a:pt x="1690716" y="175633"/>
                    <a:pt x="1680556" y="176888"/>
                    <a:pt x="1669126" y="176888"/>
                  </a:cubicBezTo>
                  <a:cubicBezTo>
                    <a:pt x="1662776" y="176888"/>
                    <a:pt x="1656426" y="176888"/>
                    <a:pt x="1650076" y="175633"/>
                  </a:cubicBezTo>
                  <a:cubicBezTo>
                    <a:pt x="1646266" y="175633"/>
                    <a:pt x="1643726" y="171870"/>
                    <a:pt x="1641186" y="171870"/>
                  </a:cubicBezTo>
                  <a:cubicBezTo>
                    <a:pt x="1632296" y="170615"/>
                    <a:pt x="1624676" y="170615"/>
                    <a:pt x="1615786" y="170615"/>
                  </a:cubicBezTo>
                  <a:cubicBezTo>
                    <a:pt x="1614516" y="170615"/>
                    <a:pt x="1613246" y="171870"/>
                    <a:pt x="1611976" y="171870"/>
                  </a:cubicBezTo>
                  <a:cubicBezTo>
                    <a:pt x="1606896" y="174379"/>
                    <a:pt x="1601816" y="178142"/>
                    <a:pt x="1596736" y="180651"/>
                  </a:cubicBezTo>
                  <a:cubicBezTo>
                    <a:pt x="1587846" y="183160"/>
                    <a:pt x="1578956" y="185669"/>
                    <a:pt x="1570066" y="186924"/>
                  </a:cubicBezTo>
                  <a:lnTo>
                    <a:pt x="1566256" y="186924"/>
                  </a:lnTo>
                  <a:cubicBezTo>
                    <a:pt x="1558636" y="183160"/>
                    <a:pt x="1552286" y="186924"/>
                    <a:pt x="1544666" y="188179"/>
                  </a:cubicBezTo>
                  <a:cubicBezTo>
                    <a:pt x="1537046" y="190688"/>
                    <a:pt x="1529426" y="194451"/>
                    <a:pt x="1521806" y="196960"/>
                  </a:cubicBezTo>
                  <a:cubicBezTo>
                    <a:pt x="1519266" y="198215"/>
                    <a:pt x="1516726" y="196960"/>
                    <a:pt x="1514186" y="195706"/>
                  </a:cubicBezTo>
                  <a:cubicBezTo>
                    <a:pt x="1510376" y="194451"/>
                    <a:pt x="1507836" y="194451"/>
                    <a:pt x="1505296" y="196960"/>
                  </a:cubicBezTo>
                  <a:cubicBezTo>
                    <a:pt x="1504026" y="198215"/>
                    <a:pt x="1502756" y="198215"/>
                    <a:pt x="1501486" y="198215"/>
                  </a:cubicBezTo>
                  <a:cubicBezTo>
                    <a:pt x="1497676" y="199469"/>
                    <a:pt x="1493866" y="199469"/>
                    <a:pt x="1491326" y="200724"/>
                  </a:cubicBezTo>
                  <a:cubicBezTo>
                    <a:pt x="1486246" y="204487"/>
                    <a:pt x="1481166" y="203233"/>
                    <a:pt x="1476086" y="205742"/>
                  </a:cubicBezTo>
                  <a:cubicBezTo>
                    <a:pt x="1471006" y="208251"/>
                    <a:pt x="1465926" y="208251"/>
                    <a:pt x="1462116" y="212014"/>
                  </a:cubicBezTo>
                  <a:cubicBezTo>
                    <a:pt x="1460846" y="213269"/>
                    <a:pt x="1458306" y="213269"/>
                    <a:pt x="1455766" y="213269"/>
                  </a:cubicBezTo>
                  <a:cubicBezTo>
                    <a:pt x="1449416" y="214524"/>
                    <a:pt x="1444336" y="218287"/>
                    <a:pt x="1440526" y="223305"/>
                  </a:cubicBezTo>
                  <a:cubicBezTo>
                    <a:pt x="1435446" y="228323"/>
                    <a:pt x="1430366" y="232087"/>
                    <a:pt x="1425286" y="235850"/>
                  </a:cubicBezTo>
                  <a:cubicBezTo>
                    <a:pt x="1424016" y="237105"/>
                    <a:pt x="1420206" y="237105"/>
                    <a:pt x="1418936" y="237105"/>
                  </a:cubicBezTo>
                  <a:cubicBezTo>
                    <a:pt x="1413856" y="237105"/>
                    <a:pt x="1408776" y="235850"/>
                    <a:pt x="1404966" y="234596"/>
                  </a:cubicBezTo>
                  <a:cubicBezTo>
                    <a:pt x="1402426" y="234596"/>
                    <a:pt x="1401156" y="233341"/>
                    <a:pt x="1398616" y="233341"/>
                  </a:cubicBezTo>
                  <a:cubicBezTo>
                    <a:pt x="1390996" y="237105"/>
                    <a:pt x="1382106" y="234596"/>
                    <a:pt x="1374486" y="234596"/>
                  </a:cubicBezTo>
                  <a:cubicBezTo>
                    <a:pt x="1373216" y="234596"/>
                    <a:pt x="1370676" y="233341"/>
                    <a:pt x="1369406" y="232087"/>
                  </a:cubicBezTo>
                  <a:cubicBezTo>
                    <a:pt x="1364326" y="228323"/>
                    <a:pt x="1359246" y="228323"/>
                    <a:pt x="1354166" y="230832"/>
                  </a:cubicBezTo>
                  <a:cubicBezTo>
                    <a:pt x="1350356" y="232087"/>
                    <a:pt x="1346546" y="232087"/>
                    <a:pt x="1344006" y="229578"/>
                  </a:cubicBezTo>
                  <a:cubicBezTo>
                    <a:pt x="1338926" y="225814"/>
                    <a:pt x="1332576" y="223305"/>
                    <a:pt x="1326226" y="222051"/>
                  </a:cubicBezTo>
                  <a:cubicBezTo>
                    <a:pt x="1321146" y="220796"/>
                    <a:pt x="1316066" y="218287"/>
                    <a:pt x="1310986" y="215778"/>
                  </a:cubicBezTo>
                  <a:cubicBezTo>
                    <a:pt x="1308446" y="214524"/>
                    <a:pt x="1305906" y="215778"/>
                    <a:pt x="1303366" y="215778"/>
                  </a:cubicBezTo>
                  <a:cubicBezTo>
                    <a:pt x="1300826" y="215778"/>
                    <a:pt x="1299556" y="217033"/>
                    <a:pt x="1297016" y="217033"/>
                  </a:cubicBezTo>
                  <a:cubicBezTo>
                    <a:pt x="1289396" y="218287"/>
                    <a:pt x="1281776" y="220796"/>
                    <a:pt x="1275426" y="219542"/>
                  </a:cubicBezTo>
                  <a:cubicBezTo>
                    <a:pt x="1266536" y="217033"/>
                    <a:pt x="1257646" y="218287"/>
                    <a:pt x="1250026" y="213269"/>
                  </a:cubicBezTo>
                  <a:cubicBezTo>
                    <a:pt x="1246216" y="210760"/>
                    <a:pt x="1244946" y="213269"/>
                    <a:pt x="1242406" y="213269"/>
                  </a:cubicBezTo>
                  <a:cubicBezTo>
                    <a:pt x="1241136" y="213269"/>
                    <a:pt x="1239866" y="213269"/>
                    <a:pt x="1237326" y="214524"/>
                  </a:cubicBezTo>
                  <a:cubicBezTo>
                    <a:pt x="1236056" y="218287"/>
                    <a:pt x="1230976" y="220796"/>
                    <a:pt x="1224626" y="218287"/>
                  </a:cubicBezTo>
                  <a:cubicBezTo>
                    <a:pt x="1220816" y="217033"/>
                    <a:pt x="1218276" y="217033"/>
                    <a:pt x="1214466" y="218287"/>
                  </a:cubicBezTo>
                  <a:cubicBezTo>
                    <a:pt x="1210656" y="219542"/>
                    <a:pt x="1206846" y="219542"/>
                    <a:pt x="1201766" y="220796"/>
                  </a:cubicBezTo>
                  <a:lnTo>
                    <a:pt x="1200496" y="220796"/>
                  </a:lnTo>
                  <a:cubicBezTo>
                    <a:pt x="1190336" y="227069"/>
                    <a:pt x="1180176" y="222051"/>
                    <a:pt x="1168746" y="222051"/>
                  </a:cubicBezTo>
                  <a:lnTo>
                    <a:pt x="1162396" y="222051"/>
                  </a:lnTo>
                  <a:cubicBezTo>
                    <a:pt x="1154776" y="223305"/>
                    <a:pt x="1150966" y="217033"/>
                    <a:pt x="1145886" y="213269"/>
                  </a:cubicBezTo>
                  <a:cubicBezTo>
                    <a:pt x="1140806" y="209505"/>
                    <a:pt x="1135726" y="204487"/>
                    <a:pt x="1130646" y="201978"/>
                  </a:cubicBezTo>
                  <a:cubicBezTo>
                    <a:pt x="1129376" y="200724"/>
                    <a:pt x="1125566" y="201978"/>
                    <a:pt x="1123026" y="201978"/>
                  </a:cubicBezTo>
                  <a:lnTo>
                    <a:pt x="1111596" y="201978"/>
                  </a:lnTo>
                  <a:lnTo>
                    <a:pt x="1110326" y="200724"/>
                  </a:lnTo>
                  <a:cubicBezTo>
                    <a:pt x="1101436" y="203233"/>
                    <a:pt x="1096356" y="198215"/>
                    <a:pt x="1090006" y="193197"/>
                  </a:cubicBezTo>
                  <a:cubicBezTo>
                    <a:pt x="1086196" y="190688"/>
                    <a:pt x="1081116" y="188179"/>
                    <a:pt x="1077306" y="186924"/>
                  </a:cubicBezTo>
                  <a:cubicBezTo>
                    <a:pt x="1072226" y="184415"/>
                    <a:pt x="1065876" y="183160"/>
                    <a:pt x="1063336" y="176888"/>
                  </a:cubicBezTo>
                  <a:cubicBezTo>
                    <a:pt x="1062066" y="174379"/>
                    <a:pt x="1059526" y="174379"/>
                    <a:pt x="1058256" y="171870"/>
                  </a:cubicBezTo>
                  <a:cubicBezTo>
                    <a:pt x="1056986" y="169361"/>
                    <a:pt x="1055716" y="166852"/>
                    <a:pt x="1055716" y="165597"/>
                  </a:cubicBezTo>
                  <a:cubicBezTo>
                    <a:pt x="1055716" y="163088"/>
                    <a:pt x="1056986" y="160579"/>
                    <a:pt x="1058256" y="158070"/>
                  </a:cubicBezTo>
                  <a:cubicBezTo>
                    <a:pt x="1059526" y="154306"/>
                    <a:pt x="1056986" y="150543"/>
                    <a:pt x="1053176" y="148034"/>
                  </a:cubicBezTo>
                  <a:cubicBezTo>
                    <a:pt x="1051906" y="146779"/>
                    <a:pt x="1049366" y="146779"/>
                    <a:pt x="1049366" y="145525"/>
                  </a:cubicBezTo>
                  <a:cubicBezTo>
                    <a:pt x="1046826" y="137998"/>
                    <a:pt x="1040476" y="135489"/>
                    <a:pt x="1035396" y="129216"/>
                  </a:cubicBezTo>
                  <a:cubicBezTo>
                    <a:pt x="1031586" y="125452"/>
                    <a:pt x="1029046" y="120434"/>
                    <a:pt x="1026506" y="115416"/>
                  </a:cubicBezTo>
                  <a:cubicBezTo>
                    <a:pt x="1023966" y="112907"/>
                    <a:pt x="1022696" y="110398"/>
                    <a:pt x="1018886" y="107889"/>
                  </a:cubicBezTo>
                  <a:cubicBezTo>
                    <a:pt x="1009996" y="104125"/>
                    <a:pt x="1001106" y="100362"/>
                    <a:pt x="992216" y="95344"/>
                  </a:cubicBezTo>
                  <a:cubicBezTo>
                    <a:pt x="992216" y="105380"/>
                    <a:pt x="989676" y="102871"/>
                    <a:pt x="988406" y="100362"/>
                  </a:cubicBezTo>
                  <a:cubicBezTo>
                    <a:pt x="988406" y="96598"/>
                    <a:pt x="985866" y="95344"/>
                    <a:pt x="982056" y="95344"/>
                  </a:cubicBezTo>
                  <a:cubicBezTo>
                    <a:pt x="982056" y="95344"/>
                    <a:pt x="980786" y="95344"/>
                    <a:pt x="980786" y="94089"/>
                  </a:cubicBezTo>
                  <a:cubicBezTo>
                    <a:pt x="979516" y="86562"/>
                    <a:pt x="973166" y="89071"/>
                    <a:pt x="969356" y="87817"/>
                  </a:cubicBezTo>
                  <a:cubicBezTo>
                    <a:pt x="966816" y="86562"/>
                    <a:pt x="964276" y="85308"/>
                    <a:pt x="961736" y="86562"/>
                  </a:cubicBezTo>
                  <a:cubicBezTo>
                    <a:pt x="956656" y="87817"/>
                    <a:pt x="952846" y="84053"/>
                    <a:pt x="947766" y="82799"/>
                  </a:cubicBezTo>
                  <a:cubicBezTo>
                    <a:pt x="946496" y="82799"/>
                    <a:pt x="945226" y="82799"/>
                    <a:pt x="943956" y="84053"/>
                  </a:cubicBezTo>
                  <a:cubicBezTo>
                    <a:pt x="941416" y="86562"/>
                    <a:pt x="938876" y="86562"/>
                    <a:pt x="935066" y="84053"/>
                  </a:cubicBezTo>
                  <a:cubicBezTo>
                    <a:pt x="929986" y="80289"/>
                    <a:pt x="924906" y="80289"/>
                    <a:pt x="918556" y="82799"/>
                  </a:cubicBezTo>
                  <a:cubicBezTo>
                    <a:pt x="916016" y="84053"/>
                    <a:pt x="913476" y="84053"/>
                    <a:pt x="910936" y="82799"/>
                  </a:cubicBezTo>
                  <a:cubicBezTo>
                    <a:pt x="905856" y="80289"/>
                    <a:pt x="900776" y="76526"/>
                    <a:pt x="894426" y="74017"/>
                  </a:cubicBezTo>
                  <a:cubicBezTo>
                    <a:pt x="893156" y="74017"/>
                    <a:pt x="891886" y="72762"/>
                    <a:pt x="890616" y="72762"/>
                  </a:cubicBezTo>
                  <a:cubicBezTo>
                    <a:pt x="882996" y="74017"/>
                    <a:pt x="876646" y="71508"/>
                    <a:pt x="869026" y="74017"/>
                  </a:cubicBezTo>
                  <a:cubicBezTo>
                    <a:pt x="865216" y="75271"/>
                    <a:pt x="860136" y="75271"/>
                    <a:pt x="857596" y="80289"/>
                  </a:cubicBezTo>
                  <a:cubicBezTo>
                    <a:pt x="856326" y="81544"/>
                    <a:pt x="852516" y="81544"/>
                    <a:pt x="849976" y="82799"/>
                  </a:cubicBezTo>
                  <a:cubicBezTo>
                    <a:pt x="843626" y="84053"/>
                    <a:pt x="837276" y="85308"/>
                    <a:pt x="830926" y="82799"/>
                  </a:cubicBezTo>
                  <a:cubicBezTo>
                    <a:pt x="825846" y="80289"/>
                    <a:pt x="819496" y="81544"/>
                    <a:pt x="814416" y="80289"/>
                  </a:cubicBezTo>
                  <a:cubicBezTo>
                    <a:pt x="810606" y="79035"/>
                    <a:pt x="808066" y="76526"/>
                    <a:pt x="805526" y="75271"/>
                  </a:cubicBezTo>
                  <a:cubicBezTo>
                    <a:pt x="804256" y="74017"/>
                    <a:pt x="802986" y="72762"/>
                    <a:pt x="801716" y="72762"/>
                  </a:cubicBezTo>
                  <a:cubicBezTo>
                    <a:pt x="794096" y="70253"/>
                    <a:pt x="787746" y="65235"/>
                    <a:pt x="783936" y="58963"/>
                  </a:cubicBezTo>
                  <a:cubicBezTo>
                    <a:pt x="781396" y="55199"/>
                    <a:pt x="777586" y="51435"/>
                    <a:pt x="775046" y="47672"/>
                  </a:cubicBezTo>
                  <a:cubicBezTo>
                    <a:pt x="766156" y="45163"/>
                    <a:pt x="767426" y="35127"/>
                    <a:pt x="762346" y="30109"/>
                  </a:cubicBezTo>
                  <a:cubicBezTo>
                    <a:pt x="758536" y="25090"/>
                    <a:pt x="754726" y="22581"/>
                    <a:pt x="748376" y="21327"/>
                  </a:cubicBezTo>
                  <a:lnTo>
                    <a:pt x="747106" y="21327"/>
                  </a:lnTo>
                  <a:cubicBezTo>
                    <a:pt x="740756" y="16309"/>
                    <a:pt x="734406" y="20072"/>
                    <a:pt x="726786" y="20072"/>
                  </a:cubicBezTo>
                  <a:cubicBezTo>
                    <a:pt x="724246" y="20072"/>
                    <a:pt x="720436" y="17563"/>
                    <a:pt x="717896" y="16309"/>
                  </a:cubicBezTo>
                  <a:cubicBezTo>
                    <a:pt x="716626" y="13800"/>
                    <a:pt x="715356" y="12545"/>
                    <a:pt x="714086" y="12545"/>
                  </a:cubicBezTo>
                  <a:cubicBezTo>
                    <a:pt x="706466" y="11291"/>
                    <a:pt x="700116" y="6273"/>
                    <a:pt x="693766" y="0"/>
                  </a:cubicBezTo>
                  <a:cubicBezTo>
                    <a:pt x="691226" y="1254"/>
                    <a:pt x="688686" y="2509"/>
                    <a:pt x="686146" y="2509"/>
                  </a:cubicBezTo>
                  <a:cubicBezTo>
                    <a:pt x="683606" y="3764"/>
                    <a:pt x="679796" y="3764"/>
                    <a:pt x="675986" y="3764"/>
                  </a:cubicBezTo>
                  <a:cubicBezTo>
                    <a:pt x="670906" y="2509"/>
                    <a:pt x="665826" y="3764"/>
                    <a:pt x="660746" y="7527"/>
                  </a:cubicBezTo>
                  <a:cubicBezTo>
                    <a:pt x="658206" y="8782"/>
                    <a:pt x="656936" y="10036"/>
                    <a:pt x="654396" y="11291"/>
                  </a:cubicBezTo>
                  <a:cubicBezTo>
                    <a:pt x="651856" y="12545"/>
                    <a:pt x="650586" y="15054"/>
                    <a:pt x="648046" y="16309"/>
                  </a:cubicBezTo>
                  <a:cubicBezTo>
                    <a:pt x="646776" y="17563"/>
                    <a:pt x="644236" y="17563"/>
                    <a:pt x="642966" y="18818"/>
                  </a:cubicBezTo>
                  <a:lnTo>
                    <a:pt x="635346" y="22581"/>
                  </a:lnTo>
                  <a:cubicBezTo>
                    <a:pt x="635346" y="22581"/>
                    <a:pt x="634076" y="23836"/>
                    <a:pt x="634076" y="22581"/>
                  </a:cubicBezTo>
                  <a:cubicBezTo>
                    <a:pt x="628996" y="20072"/>
                    <a:pt x="625186" y="25090"/>
                    <a:pt x="621376" y="27599"/>
                  </a:cubicBezTo>
                  <a:cubicBezTo>
                    <a:pt x="617566" y="30109"/>
                    <a:pt x="612486" y="30109"/>
                    <a:pt x="608676" y="32618"/>
                  </a:cubicBezTo>
                  <a:lnTo>
                    <a:pt x="607406" y="32618"/>
                  </a:lnTo>
                  <a:cubicBezTo>
                    <a:pt x="601056" y="33872"/>
                    <a:pt x="594706" y="36381"/>
                    <a:pt x="588356" y="37636"/>
                  </a:cubicBezTo>
                  <a:cubicBezTo>
                    <a:pt x="585816" y="37636"/>
                    <a:pt x="584546" y="38890"/>
                    <a:pt x="582006" y="40145"/>
                  </a:cubicBezTo>
                  <a:cubicBezTo>
                    <a:pt x="578196" y="41399"/>
                    <a:pt x="574386" y="43908"/>
                    <a:pt x="570576" y="45163"/>
                  </a:cubicBezTo>
                  <a:cubicBezTo>
                    <a:pt x="568036" y="46417"/>
                    <a:pt x="564226" y="47672"/>
                    <a:pt x="561686" y="48926"/>
                  </a:cubicBezTo>
                  <a:lnTo>
                    <a:pt x="557876" y="48926"/>
                  </a:lnTo>
                  <a:cubicBezTo>
                    <a:pt x="557876" y="48926"/>
                    <a:pt x="555336" y="48926"/>
                    <a:pt x="554066" y="51435"/>
                  </a:cubicBezTo>
                  <a:cubicBezTo>
                    <a:pt x="548986" y="48926"/>
                    <a:pt x="542636" y="47672"/>
                    <a:pt x="537556" y="45163"/>
                  </a:cubicBezTo>
                  <a:cubicBezTo>
                    <a:pt x="533746" y="43908"/>
                    <a:pt x="524856" y="46417"/>
                    <a:pt x="522316" y="50181"/>
                  </a:cubicBezTo>
                  <a:cubicBezTo>
                    <a:pt x="521046" y="51435"/>
                    <a:pt x="519776" y="52690"/>
                    <a:pt x="518506" y="52690"/>
                  </a:cubicBezTo>
                  <a:cubicBezTo>
                    <a:pt x="517236" y="52690"/>
                    <a:pt x="514696" y="51435"/>
                    <a:pt x="513426" y="51435"/>
                  </a:cubicBezTo>
                  <a:cubicBezTo>
                    <a:pt x="512156" y="51435"/>
                    <a:pt x="510886" y="52690"/>
                    <a:pt x="508346" y="52690"/>
                  </a:cubicBezTo>
                  <a:cubicBezTo>
                    <a:pt x="508346" y="53944"/>
                    <a:pt x="509616" y="55199"/>
                    <a:pt x="509616" y="56454"/>
                  </a:cubicBezTo>
                  <a:cubicBezTo>
                    <a:pt x="505806" y="57708"/>
                    <a:pt x="499456" y="67744"/>
                    <a:pt x="499456" y="72762"/>
                  </a:cubicBezTo>
                  <a:cubicBezTo>
                    <a:pt x="493106" y="75271"/>
                    <a:pt x="485486" y="76526"/>
                    <a:pt x="482946" y="84053"/>
                  </a:cubicBezTo>
                  <a:cubicBezTo>
                    <a:pt x="482946" y="85308"/>
                    <a:pt x="481676" y="85308"/>
                    <a:pt x="481676" y="86562"/>
                  </a:cubicBezTo>
                  <a:cubicBezTo>
                    <a:pt x="474056" y="87817"/>
                    <a:pt x="472786" y="95344"/>
                    <a:pt x="468976" y="101616"/>
                  </a:cubicBezTo>
                  <a:lnTo>
                    <a:pt x="468976" y="104125"/>
                  </a:lnTo>
                  <a:cubicBezTo>
                    <a:pt x="467706" y="104125"/>
                    <a:pt x="466436" y="105380"/>
                    <a:pt x="465166" y="105380"/>
                  </a:cubicBezTo>
                  <a:cubicBezTo>
                    <a:pt x="460086" y="107889"/>
                    <a:pt x="457546" y="111653"/>
                    <a:pt x="456276" y="117925"/>
                  </a:cubicBezTo>
                  <a:cubicBezTo>
                    <a:pt x="455006" y="124198"/>
                    <a:pt x="455006" y="129216"/>
                    <a:pt x="453736" y="135489"/>
                  </a:cubicBezTo>
                  <a:cubicBezTo>
                    <a:pt x="451196" y="134234"/>
                    <a:pt x="447386" y="136743"/>
                    <a:pt x="446116" y="132979"/>
                  </a:cubicBezTo>
                  <a:lnTo>
                    <a:pt x="443576" y="132979"/>
                  </a:lnTo>
                  <a:cubicBezTo>
                    <a:pt x="439766" y="137998"/>
                    <a:pt x="435956" y="143016"/>
                    <a:pt x="432146" y="146779"/>
                  </a:cubicBezTo>
                  <a:cubicBezTo>
                    <a:pt x="428336" y="149288"/>
                    <a:pt x="424526" y="150543"/>
                    <a:pt x="419446" y="153052"/>
                  </a:cubicBezTo>
                  <a:lnTo>
                    <a:pt x="419446" y="155561"/>
                  </a:lnTo>
                  <a:cubicBezTo>
                    <a:pt x="414366" y="154306"/>
                    <a:pt x="410556" y="153052"/>
                    <a:pt x="406746" y="150543"/>
                  </a:cubicBezTo>
                  <a:cubicBezTo>
                    <a:pt x="405476" y="150543"/>
                    <a:pt x="404206" y="149288"/>
                    <a:pt x="404206" y="149288"/>
                  </a:cubicBezTo>
                  <a:cubicBezTo>
                    <a:pt x="402936" y="149288"/>
                    <a:pt x="402936" y="148034"/>
                    <a:pt x="402936" y="148034"/>
                  </a:cubicBezTo>
                  <a:cubicBezTo>
                    <a:pt x="401666" y="148034"/>
                    <a:pt x="401666" y="149288"/>
                    <a:pt x="401666" y="150543"/>
                  </a:cubicBezTo>
                  <a:cubicBezTo>
                    <a:pt x="401666" y="155561"/>
                    <a:pt x="399126" y="154306"/>
                    <a:pt x="396586" y="153052"/>
                  </a:cubicBezTo>
                  <a:cubicBezTo>
                    <a:pt x="394046" y="151797"/>
                    <a:pt x="391506" y="151797"/>
                    <a:pt x="390236" y="155561"/>
                  </a:cubicBezTo>
                  <a:cubicBezTo>
                    <a:pt x="390236" y="156815"/>
                    <a:pt x="388966" y="158070"/>
                    <a:pt x="387696" y="158070"/>
                  </a:cubicBezTo>
                  <a:cubicBezTo>
                    <a:pt x="383886" y="159324"/>
                    <a:pt x="380076" y="160579"/>
                    <a:pt x="378806" y="164343"/>
                  </a:cubicBezTo>
                  <a:cubicBezTo>
                    <a:pt x="377536" y="166852"/>
                    <a:pt x="376266" y="168106"/>
                    <a:pt x="373726" y="170615"/>
                  </a:cubicBezTo>
                  <a:lnTo>
                    <a:pt x="354676" y="170615"/>
                  </a:lnTo>
                  <a:cubicBezTo>
                    <a:pt x="352136" y="170615"/>
                    <a:pt x="349596" y="170615"/>
                    <a:pt x="347056" y="171870"/>
                  </a:cubicBezTo>
                  <a:cubicBezTo>
                    <a:pt x="344516" y="171870"/>
                    <a:pt x="341976" y="173124"/>
                    <a:pt x="338166" y="174379"/>
                  </a:cubicBezTo>
                  <a:cubicBezTo>
                    <a:pt x="335626" y="175633"/>
                    <a:pt x="331816" y="178142"/>
                    <a:pt x="329276" y="179397"/>
                  </a:cubicBezTo>
                  <a:cubicBezTo>
                    <a:pt x="328006" y="180651"/>
                    <a:pt x="326736" y="180651"/>
                    <a:pt x="325466" y="180651"/>
                  </a:cubicBezTo>
                  <a:cubicBezTo>
                    <a:pt x="319116" y="180651"/>
                    <a:pt x="315306" y="184415"/>
                    <a:pt x="311496" y="188179"/>
                  </a:cubicBezTo>
                  <a:cubicBezTo>
                    <a:pt x="307686" y="190688"/>
                    <a:pt x="305146" y="194451"/>
                    <a:pt x="301336" y="196960"/>
                  </a:cubicBezTo>
                  <a:cubicBezTo>
                    <a:pt x="298796" y="198215"/>
                    <a:pt x="296256" y="199469"/>
                    <a:pt x="294986" y="200724"/>
                  </a:cubicBezTo>
                  <a:cubicBezTo>
                    <a:pt x="292446" y="201978"/>
                    <a:pt x="291176" y="204487"/>
                    <a:pt x="288636" y="204487"/>
                  </a:cubicBezTo>
                  <a:cubicBezTo>
                    <a:pt x="286096" y="205742"/>
                    <a:pt x="282286" y="205742"/>
                    <a:pt x="279746" y="204487"/>
                  </a:cubicBezTo>
                  <a:cubicBezTo>
                    <a:pt x="275936" y="201978"/>
                    <a:pt x="272126" y="204487"/>
                    <a:pt x="269586" y="205742"/>
                  </a:cubicBezTo>
                  <a:cubicBezTo>
                    <a:pt x="265776" y="206996"/>
                    <a:pt x="263236" y="209505"/>
                    <a:pt x="260696" y="210760"/>
                  </a:cubicBezTo>
                  <a:cubicBezTo>
                    <a:pt x="261966" y="212014"/>
                    <a:pt x="261966" y="213269"/>
                    <a:pt x="263236" y="214524"/>
                  </a:cubicBezTo>
                  <a:lnTo>
                    <a:pt x="259426" y="214524"/>
                  </a:lnTo>
                  <a:cubicBezTo>
                    <a:pt x="259426" y="215778"/>
                    <a:pt x="258156" y="217033"/>
                    <a:pt x="258156" y="218287"/>
                  </a:cubicBezTo>
                  <a:cubicBezTo>
                    <a:pt x="256886" y="218287"/>
                    <a:pt x="255616" y="217033"/>
                    <a:pt x="255616" y="217033"/>
                  </a:cubicBezTo>
                  <a:cubicBezTo>
                    <a:pt x="251806" y="219542"/>
                    <a:pt x="247996" y="222051"/>
                    <a:pt x="244186" y="223305"/>
                  </a:cubicBezTo>
                  <a:cubicBezTo>
                    <a:pt x="242916" y="223305"/>
                    <a:pt x="241646" y="224560"/>
                    <a:pt x="241646" y="224560"/>
                  </a:cubicBezTo>
                  <a:cubicBezTo>
                    <a:pt x="236566" y="223305"/>
                    <a:pt x="230216" y="224560"/>
                    <a:pt x="226406" y="220796"/>
                  </a:cubicBezTo>
                  <a:cubicBezTo>
                    <a:pt x="223866" y="218287"/>
                    <a:pt x="220056" y="217033"/>
                    <a:pt x="217516" y="214524"/>
                  </a:cubicBezTo>
                  <a:cubicBezTo>
                    <a:pt x="213706" y="212014"/>
                    <a:pt x="208626" y="213269"/>
                    <a:pt x="204816" y="219542"/>
                  </a:cubicBezTo>
                  <a:lnTo>
                    <a:pt x="187036" y="201978"/>
                  </a:lnTo>
                  <a:cubicBezTo>
                    <a:pt x="185766" y="203233"/>
                    <a:pt x="183226" y="204487"/>
                    <a:pt x="181956" y="205742"/>
                  </a:cubicBezTo>
                  <a:cubicBezTo>
                    <a:pt x="180686" y="205742"/>
                    <a:pt x="180686" y="206996"/>
                    <a:pt x="179416" y="206996"/>
                  </a:cubicBezTo>
                  <a:cubicBezTo>
                    <a:pt x="174336" y="208251"/>
                    <a:pt x="169256" y="209505"/>
                    <a:pt x="162906" y="210760"/>
                  </a:cubicBezTo>
                  <a:cubicBezTo>
                    <a:pt x="159096" y="212014"/>
                    <a:pt x="156556" y="213269"/>
                    <a:pt x="156556" y="218287"/>
                  </a:cubicBezTo>
                  <a:cubicBezTo>
                    <a:pt x="151476" y="220796"/>
                    <a:pt x="146396" y="219542"/>
                    <a:pt x="142586" y="224560"/>
                  </a:cubicBezTo>
                  <a:lnTo>
                    <a:pt x="138776" y="224560"/>
                  </a:lnTo>
                  <a:cubicBezTo>
                    <a:pt x="131156" y="220796"/>
                    <a:pt x="124806" y="222051"/>
                    <a:pt x="119726" y="228323"/>
                  </a:cubicBezTo>
                  <a:cubicBezTo>
                    <a:pt x="118456" y="229578"/>
                    <a:pt x="117186" y="229578"/>
                    <a:pt x="114646" y="229578"/>
                  </a:cubicBezTo>
                  <a:cubicBezTo>
                    <a:pt x="108296" y="228323"/>
                    <a:pt x="103216" y="232087"/>
                    <a:pt x="98136" y="235850"/>
                  </a:cubicBezTo>
                  <a:cubicBezTo>
                    <a:pt x="95596" y="238359"/>
                    <a:pt x="93056" y="239614"/>
                    <a:pt x="89246" y="239614"/>
                  </a:cubicBezTo>
                  <a:cubicBezTo>
                    <a:pt x="82896" y="240869"/>
                    <a:pt x="77816" y="240869"/>
                    <a:pt x="71466" y="240869"/>
                  </a:cubicBezTo>
                  <a:cubicBezTo>
                    <a:pt x="71466" y="240869"/>
                    <a:pt x="70196" y="240869"/>
                    <a:pt x="70196" y="242123"/>
                  </a:cubicBezTo>
                  <a:cubicBezTo>
                    <a:pt x="65116" y="248396"/>
                    <a:pt x="58766" y="248396"/>
                    <a:pt x="51146" y="248396"/>
                  </a:cubicBezTo>
                  <a:cubicBezTo>
                    <a:pt x="43526" y="248396"/>
                    <a:pt x="35906" y="249650"/>
                    <a:pt x="29556" y="255923"/>
                  </a:cubicBezTo>
                  <a:cubicBezTo>
                    <a:pt x="25746" y="259686"/>
                    <a:pt x="20666" y="262195"/>
                    <a:pt x="15586" y="265959"/>
                  </a:cubicBezTo>
                  <a:cubicBezTo>
                    <a:pt x="14316" y="265959"/>
                    <a:pt x="13046" y="267214"/>
                    <a:pt x="13046" y="267214"/>
                  </a:cubicBezTo>
                  <a:cubicBezTo>
                    <a:pt x="9236" y="267214"/>
                    <a:pt x="4156" y="265959"/>
                    <a:pt x="346" y="265959"/>
                  </a:cubicBezTo>
                  <a:cubicBezTo>
                    <a:pt x="-924" y="281013"/>
                    <a:pt x="1616" y="297322"/>
                    <a:pt x="2886" y="313631"/>
                  </a:cubicBezTo>
                  <a:close/>
                </a:path>
              </a:pathLst>
            </a:custGeom>
            <a:blipFill>
              <a:blip r:embed="rId5"/>
              <a:stretch>
                <a:fillRect l="-5335" r="-533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48451" y="499026"/>
            <a:ext cx="11201400" cy="3708994"/>
            <a:chOff x="0" y="0"/>
            <a:chExt cx="14935200" cy="494532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14935200" cy="2149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599"/>
                </a:lnSpc>
                <a:spcBef>
                  <a:spcPct val="0"/>
                </a:spcBef>
              </a:pPr>
              <a:r>
                <a:rPr lang="en-US" sz="10599" b="1" spc="-317">
                  <a:solidFill>
                    <a:srgbClr val="B5AF87"/>
                  </a:solidFill>
                  <a:latin typeface="ITC Avant Garde Gothic Bold"/>
                  <a:ea typeface="ITC Avant Garde Gothic Bold"/>
                  <a:cs typeface="ITC Avant Garde Gothic Bold"/>
                  <a:sym typeface="ITC Avant Garde Gothic Bold"/>
                </a:rPr>
                <a:t>Intro ...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913871"/>
              <a:ext cx="11099800" cy="1031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57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68062" y="2185782"/>
            <a:ext cx="8793589" cy="761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79"/>
              </a:lnSpc>
              <a:spcBef>
                <a:spcPct val="0"/>
              </a:spcBef>
            </a:pP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Han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pasado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las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Bodas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del Cordero,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esa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fiesta de inenarrable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grandeza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la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bestia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y el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falso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profeta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están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donde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deben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estar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en el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lago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fuego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que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arde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con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azufre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.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Ahora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un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ángel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 la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jerarquía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ordinaria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prende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al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dios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este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siglo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y lo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ata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por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mil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años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.</a:t>
            </a:r>
          </a:p>
          <a:p>
            <a:pPr marL="0" lvl="0" indent="0" algn="ctr">
              <a:lnSpc>
                <a:spcPts val="3279"/>
              </a:lnSpc>
              <a:spcBef>
                <a:spcPct val="0"/>
              </a:spcBef>
            </a:pPr>
            <a:endParaRPr lang="en-US" sz="3279" b="1" u="none" strike="noStrike" spc="-98" dirty="0">
              <a:solidFill>
                <a:srgbClr val="B5AF87"/>
              </a:solidFill>
              <a:latin typeface="ITC Avant Garde Gothic Bold"/>
              <a:ea typeface="ITC Avant Garde Gothic Bold"/>
              <a:cs typeface="ITC Avant Garde Gothic Bold"/>
              <a:sym typeface="ITC Avant Garde Gothic Bold"/>
            </a:endParaRPr>
          </a:p>
          <a:p>
            <a:pPr marL="0" lvl="0" indent="0" algn="ctr">
              <a:lnSpc>
                <a:spcPts val="3279"/>
              </a:lnSpc>
              <a:spcBef>
                <a:spcPct val="0"/>
              </a:spcBef>
            </a:pP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¿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Quién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este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ángel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? De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algo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estamos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seguros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no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el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Señor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Jesucristo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pues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la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obra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del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Calvario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está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consumada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y la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victoria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fue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total,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ahora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un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ángel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carcelero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lo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atará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y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Satanás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quedará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imposibilitado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engañar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a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las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naciones</a:t>
            </a:r>
            <a:r>
              <a:rPr lang="en-US" sz="3279" b="1" u="none" strike="noStrike" spc="-98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.</a:t>
            </a:r>
          </a:p>
          <a:p>
            <a:pPr marL="0" lvl="0" indent="0" algn="ctr">
              <a:lnSpc>
                <a:spcPts val="3279"/>
              </a:lnSpc>
              <a:spcBef>
                <a:spcPct val="0"/>
              </a:spcBef>
            </a:pPr>
            <a:endParaRPr lang="en-US" sz="3279" b="1" u="none" strike="noStrike" spc="-98" dirty="0">
              <a:solidFill>
                <a:srgbClr val="B5AF87"/>
              </a:solidFill>
              <a:latin typeface="ITC Avant Garde Gothic Bold"/>
              <a:ea typeface="ITC Avant Garde Gothic Bold"/>
              <a:cs typeface="ITC Avant Garde Gothic Bold"/>
              <a:sym typeface="ITC Avant Garde Gothic Bold"/>
            </a:endParaRPr>
          </a:p>
          <a:p>
            <a:pPr marL="0" lvl="0" indent="0" algn="ctr">
              <a:lnSpc>
                <a:spcPts val="3279"/>
              </a:lnSpc>
              <a:spcBef>
                <a:spcPct val="0"/>
              </a:spcBef>
            </a:pP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Vendrá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entonces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la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restauración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el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reinado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milenial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nuestro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Señor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Jesús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aquí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en la </a:t>
            </a:r>
            <a:r>
              <a:rPr lang="en-US" sz="3279" b="1" u="none" strike="noStrike" spc="-9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tierra</a:t>
            </a:r>
            <a:r>
              <a:rPr lang="en-US" sz="3279" b="1" u="none" strike="noStrike" spc="-9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44700" y="7829550"/>
            <a:ext cx="4846643" cy="1791955"/>
            <a:chOff x="0" y="0"/>
            <a:chExt cx="6462190" cy="2389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4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5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408983" y="2396332"/>
            <a:ext cx="6671435" cy="7225173"/>
            <a:chOff x="0" y="0"/>
            <a:chExt cx="6903490" cy="74764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03490" cy="7475220"/>
            </a:xfrm>
            <a:custGeom>
              <a:avLst/>
              <a:gdLst/>
              <a:ahLst/>
              <a:cxnLst/>
              <a:rect l="l" t="t" r="r" b="b"/>
              <a:pathLst>
                <a:path w="6903490" h="7475220">
                  <a:moveTo>
                    <a:pt x="495928" y="6818630"/>
                  </a:moveTo>
                  <a:lnTo>
                    <a:pt x="0" y="6818630"/>
                  </a:lnTo>
                  <a:lnTo>
                    <a:pt x="0" y="742950"/>
                  </a:lnTo>
                  <a:lnTo>
                    <a:pt x="495928" y="742950"/>
                  </a:lnTo>
                  <a:lnTo>
                    <a:pt x="495928" y="6818630"/>
                  </a:lnTo>
                  <a:close/>
                  <a:moveTo>
                    <a:pt x="1180571" y="438150"/>
                  </a:moveTo>
                  <a:lnTo>
                    <a:pt x="566148" y="438150"/>
                  </a:lnTo>
                  <a:lnTo>
                    <a:pt x="566148" y="7113270"/>
                  </a:lnTo>
                  <a:lnTo>
                    <a:pt x="1180571" y="7113270"/>
                  </a:lnTo>
                  <a:lnTo>
                    <a:pt x="1180571" y="438150"/>
                  </a:lnTo>
                  <a:close/>
                  <a:moveTo>
                    <a:pt x="1707221" y="0"/>
                  </a:moveTo>
                  <a:lnTo>
                    <a:pt x="1375870" y="0"/>
                  </a:lnTo>
                  <a:lnTo>
                    <a:pt x="1375870" y="7103110"/>
                  </a:lnTo>
                  <a:lnTo>
                    <a:pt x="1707221" y="7103110"/>
                  </a:lnTo>
                  <a:lnTo>
                    <a:pt x="1707221" y="0"/>
                  </a:lnTo>
                  <a:close/>
                  <a:moveTo>
                    <a:pt x="5795333" y="6370320"/>
                  </a:moveTo>
                  <a:lnTo>
                    <a:pt x="6291261" y="6370320"/>
                  </a:lnTo>
                  <a:lnTo>
                    <a:pt x="6291261" y="294640"/>
                  </a:lnTo>
                  <a:lnTo>
                    <a:pt x="5795333" y="294640"/>
                  </a:lnTo>
                  <a:lnTo>
                    <a:pt x="5795333" y="6370320"/>
                  </a:lnTo>
                  <a:close/>
                  <a:moveTo>
                    <a:pt x="6407563" y="6404610"/>
                  </a:moveTo>
                  <a:lnTo>
                    <a:pt x="6903490" y="6404610"/>
                  </a:lnTo>
                  <a:lnTo>
                    <a:pt x="6903490" y="1520190"/>
                  </a:lnTo>
                  <a:lnTo>
                    <a:pt x="6407563" y="1520190"/>
                  </a:lnTo>
                  <a:lnTo>
                    <a:pt x="6407563" y="6404610"/>
                  </a:lnTo>
                  <a:close/>
                  <a:moveTo>
                    <a:pt x="5108495" y="6675120"/>
                  </a:moveTo>
                  <a:lnTo>
                    <a:pt x="5722919" y="6675120"/>
                  </a:lnTo>
                  <a:lnTo>
                    <a:pt x="5722919" y="0"/>
                  </a:lnTo>
                  <a:lnTo>
                    <a:pt x="5108495" y="0"/>
                  </a:lnTo>
                  <a:lnTo>
                    <a:pt x="5108495" y="6675120"/>
                  </a:lnTo>
                  <a:close/>
                  <a:moveTo>
                    <a:pt x="4584040" y="7113270"/>
                  </a:moveTo>
                  <a:lnTo>
                    <a:pt x="4915391" y="7113270"/>
                  </a:lnTo>
                  <a:lnTo>
                    <a:pt x="4915391" y="10160"/>
                  </a:lnTo>
                  <a:lnTo>
                    <a:pt x="4584040" y="10160"/>
                  </a:lnTo>
                  <a:lnTo>
                    <a:pt x="4584040" y="7113270"/>
                  </a:lnTo>
                  <a:close/>
                  <a:moveTo>
                    <a:pt x="2185593" y="372110"/>
                  </a:moveTo>
                  <a:lnTo>
                    <a:pt x="1854243" y="372110"/>
                  </a:lnTo>
                  <a:lnTo>
                    <a:pt x="1854243" y="7475220"/>
                  </a:lnTo>
                  <a:lnTo>
                    <a:pt x="2185593" y="7475220"/>
                  </a:lnTo>
                  <a:lnTo>
                    <a:pt x="2185593" y="372110"/>
                  </a:lnTo>
                  <a:close/>
                  <a:moveTo>
                    <a:pt x="4412880" y="148590"/>
                  </a:moveTo>
                  <a:lnTo>
                    <a:pt x="2273368" y="148590"/>
                  </a:lnTo>
                  <a:lnTo>
                    <a:pt x="2273368" y="7251700"/>
                  </a:lnTo>
                  <a:lnTo>
                    <a:pt x="4412880" y="7251700"/>
                  </a:lnTo>
                  <a:lnTo>
                    <a:pt x="4412880" y="148590"/>
                  </a:lnTo>
                  <a:close/>
                </a:path>
              </a:pathLst>
            </a:custGeom>
            <a:blipFill>
              <a:blip r:embed="rId4"/>
              <a:stretch>
                <a:fillRect l="-31262" r="-3126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5473" y="1968737"/>
            <a:ext cx="10912928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0"/>
              </a:lnSpc>
              <a:spcBef>
                <a:spcPct val="0"/>
              </a:spcBef>
            </a:pPr>
            <a:r>
              <a:rPr lang="en-US" sz="4230" b="1" spc="-126" dirty="0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El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abismo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un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lugar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lúgubre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mencionado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en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Apocalipsis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9:1,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donde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se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confinará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al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enemigo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del </a:t>
            </a:r>
            <a:r>
              <a:rPr lang="en-US" sz="4230" b="1" spc="-126" dirty="0" err="1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Señor</a:t>
            </a:r>
            <a:r>
              <a:rPr lang="en-US" sz="4230" b="1" spc="-126" dirty="0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y de los </a:t>
            </a:r>
            <a:r>
              <a:rPr lang="en-US" sz="4230" b="1" spc="-126" dirty="0" err="1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santos</a:t>
            </a:r>
            <a:r>
              <a:rPr lang="en-US" sz="4230" b="1" spc="-126" dirty="0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. </a:t>
            </a:r>
          </a:p>
          <a:p>
            <a:pPr algn="ctr">
              <a:lnSpc>
                <a:spcPts val="4230"/>
              </a:lnSpc>
              <a:spcBef>
                <a:spcPct val="0"/>
              </a:spcBef>
            </a:pPr>
            <a:endParaRPr lang="en-US" sz="4230" b="1" spc="-126" dirty="0" smtClean="0">
              <a:solidFill>
                <a:srgbClr val="B5AF87"/>
              </a:solidFill>
              <a:latin typeface="ITC Avant Garde Gothic Bold"/>
              <a:ea typeface="ITC Avant Garde Gothic Bold"/>
              <a:cs typeface="ITC Avant Garde Gothic Bold"/>
              <a:sym typeface="ITC Avant Garde Gothic Bold"/>
            </a:endParaRPr>
          </a:p>
          <a:p>
            <a:pPr algn="ctr">
              <a:lnSpc>
                <a:spcPts val="4230"/>
              </a:lnSpc>
              <a:spcBef>
                <a:spcPct val="0"/>
              </a:spcBef>
            </a:pPr>
            <a:r>
              <a:rPr lang="en-US" sz="4230" b="1" spc="-126" dirty="0" err="1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Algunos</a:t>
            </a:r>
            <a:r>
              <a:rPr lang="en-US" sz="4230" b="1" spc="-126" dirty="0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teólogos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creen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que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el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evangelio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llevará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gradualmente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a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este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periodo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. Antonio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Bolainez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Díaz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en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su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libro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"Israel al filo de la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profecía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",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menciona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que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los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posmilenialistas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consideran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el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milenio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como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un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periodo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en el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que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el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Reino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 Cristo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será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establecido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por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la </a:t>
            </a:r>
            <a:r>
              <a:rPr lang="en-US" sz="4230" b="1" spc="-126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iglesia</a:t>
            </a:r>
            <a:r>
              <a:rPr lang="en-US" sz="4230" b="1" spc="-126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. </a:t>
            </a:r>
            <a:endParaRPr lang="en-US" sz="4230" b="1" spc="-126" dirty="0" smtClean="0">
              <a:solidFill>
                <a:srgbClr val="B5AF87"/>
              </a:solidFill>
              <a:latin typeface="ITC Avant Garde Gothic Bold"/>
              <a:ea typeface="ITC Avant Garde Gothic Bold"/>
              <a:cs typeface="ITC Avant Garde Gothic Bold"/>
              <a:sym typeface="ITC Avant Garde Gothic Bold"/>
            </a:endParaRPr>
          </a:p>
          <a:p>
            <a:pPr algn="ctr">
              <a:lnSpc>
                <a:spcPts val="4230"/>
              </a:lnSpc>
              <a:spcBef>
                <a:spcPct val="0"/>
              </a:spcBef>
            </a:pPr>
            <a:endParaRPr lang="en-US" sz="4230" b="1" spc="-126" dirty="0">
              <a:solidFill>
                <a:srgbClr val="B5AF87"/>
              </a:solidFill>
              <a:latin typeface="ITC Avant Garde Gothic Bold"/>
              <a:ea typeface="ITC Avant Garde Gothic Bold"/>
              <a:cs typeface="ITC Avant Garde Gothic Bold"/>
              <a:sym typeface="ITC Avant Garde Gothic Bold"/>
            </a:endParaRPr>
          </a:p>
          <a:p>
            <a:pPr algn="ctr">
              <a:lnSpc>
                <a:spcPts val="4230"/>
              </a:lnSpc>
              <a:spcBef>
                <a:spcPct val="0"/>
              </a:spcBef>
            </a:pPr>
            <a:r>
              <a:rPr lang="en-US" sz="4230" b="1" spc="-126" dirty="0" err="1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Será</a:t>
            </a:r>
            <a:r>
              <a:rPr lang="en-US" sz="4230" b="1" spc="-126" dirty="0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un period de </a:t>
            </a:r>
            <a:r>
              <a:rPr lang="en-US" sz="4230" b="1" spc="-126" dirty="0" err="1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paz</a:t>
            </a:r>
            <a:r>
              <a:rPr lang="en-US" sz="4230" b="1" spc="-126" dirty="0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 </a:t>
            </a:r>
            <a:r>
              <a:rPr lang="en-US" sz="4230" b="1" spc="-126" dirty="0" err="1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justicia</a:t>
            </a:r>
            <a:r>
              <a:rPr lang="en-US" sz="4230" b="1" spc="-126" dirty="0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y de </a:t>
            </a:r>
            <a:r>
              <a:rPr lang="en-US" sz="4230" b="1" spc="-126" dirty="0" err="1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bendición</a:t>
            </a:r>
            <a:r>
              <a:rPr lang="en-US" sz="4230" b="1" spc="-126" dirty="0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en </a:t>
            </a:r>
            <a:r>
              <a:rPr lang="en-US" sz="4230" b="1" spc="-126" dirty="0" err="1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todos</a:t>
            </a:r>
            <a:r>
              <a:rPr lang="en-US" sz="4230" b="1" spc="-126" dirty="0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los </a:t>
            </a:r>
            <a:r>
              <a:rPr lang="en-US" sz="4230" b="1" spc="-126" dirty="0" err="1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sentidos</a:t>
            </a:r>
            <a:r>
              <a:rPr lang="en-US" sz="4230" b="1" spc="-126" dirty="0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.</a:t>
            </a:r>
            <a:endParaRPr lang="en-US" sz="4230" b="1" spc="-126" dirty="0">
              <a:solidFill>
                <a:srgbClr val="B5AF87"/>
              </a:solidFill>
              <a:latin typeface="ITC Avant Garde Gothic Bold"/>
              <a:ea typeface="ITC Avant Garde Gothic Bold"/>
              <a:cs typeface="ITC Avant Garde Gothic Bold"/>
              <a:sym typeface="ITC Avant Garde Gothic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6750" y="657225"/>
            <a:ext cx="11201400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</a:pPr>
            <a:r>
              <a:rPr lang="en-US" sz="8000" b="1" spc="-240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Para </a:t>
            </a:r>
            <a:r>
              <a:rPr lang="en-US" sz="8000" b="1" spc="-240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enseñar</a:t>
            </a:r>
            <a:r>
              <a:rPr lang="en-US" sz="8000" b="1" spc="-240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03531" y="801897"/>
            <a:ext cx="10084469" cy="874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4000" b="1" i="1" spc="-100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Y lo </a:t>
            </a:r>
            <a:r>
              <a:rPr lang="en-US" sz="4000" b="1" i="1" spc="-100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arrojó</a:t>
            </a:r>
            <a:r>
              <a:rPr lang="en-US" sz="4000" b="1" i="1" spc="-100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al </a:t>
            </a:r>
            <a:r>
              <a:rPr lang="en-US" sz="4000" b="1" i="1" spc="-100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abismo</a:t>
            </a:r>
            <a:r>
              <a:rPr lang="en-US" sz="4000" b="1" i="1" spc="-100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y lo </a:t>
            </a:r>
            <a:r>
              <a:rPr lang="en-US" sz="4000" b="1" i="1" spc="-100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encerró</a:t>
            </a:r>
            <a:r>
              <a:rPr lang="en-US" sz="4000" b="1" i="1" spc="-100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endParaRPr lang="en-US" sz="4000" b="1" i="1" spc="-100" dirty="0" smtClean="0">
              <a:solidFill>
                <a:srgbClr val="B5AF87"/>
              </a:solidFill>
              <a:latin typeface="ITC Avant Garde Gothic Bold"/>
              <a:ea typeface="ITC Avant Garde Gothic Bold"/>
              <a:cs typeface="ITC Avant Garde Gothic Bold"/>
              <a:sym typeface="ITC Avant Garde Gothic Bold"/>
            </a:endParaRP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3358" b="1" spc="-100" dirty="0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(</a:t>
            </a:r>
            <a:r>
              <a:rPr lang="en-US" sz="3358" b="1" spc="-100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Apocalipsis</a:t>
            </a:r>
            <a:r>
              <a:rPr lang="en-US" sz="3358" b="1" spc="-100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20:3)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44700" y="7829550"/>
            <a:ext cx="4846643" cy="1791955"/>
            <a:chOff x="0" y="0"/>
            <a:chExt cx="6462190" cy="2389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4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5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" name="Freeform 6"/>
          <p:cNvSpPr/>
          <p:nvPr/>
        </p:nvSpPr>
        <p:spPr>
          <a:xfrm>
            <a:off x="11235041" y="3308368"/>
            <a:ext cx="6403222" cy="4272695"/>
          </a:xfrm>
          <a:custGeom>
            <a:avLst/>
            <a:gdLst/>
            <a:ahLst/>
            <a:cxnLst/>
            <a:rect l="l" t="t" r="r" b="b"/>
            <a:pathLst>
              <a:path w="6403222" h="4272695">
                <a:moveTo>
                  <a:pt x="0" y="0"/>
                </a:moveTo>
                <a:lnTo>
                  <a:pt x="6403222" y="0"/>
                </a:lnTo>
                <a:lnTo>
                  <a:pt x="6403222" y="4272695"/>
                </a:lnTo>
                <a:lnTo>
                  <a:pt x="0" y="42726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TextBox 7"/>
          <p:cNvSpPr txBox="1"/>
          <p:nvPr/>
        </p:nvSpPr>
        <p:spPr>
          <a:xfrm>
            <a:off x="666750" y="657225"/>
            <a:ext cx="11201400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</a:pPr>
            <a:r>
              <a:rPr lang="en-US" sz="8000" spc="-240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Para enseñar II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1584" y="3848100"/>
            <a:ext cx="9823367" cy="550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  <a:spcBef>
                <a:spcPct val="0"/>
              </a:spcBef>
            </a:pP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Acorde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con (Lc.22:29-30), se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trata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 un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juicio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a Israel, y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serán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los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apóstoles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949" b="1" spc="-118" dirty="0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los </a:t>
            </a:r>
            <a:r>
              <a:rPr lang="en-US" sz="3949" b="1" spc="-118" dirty="0" err="1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jueces</a:t>
            </a:r>
            <a:r>
              <a:rPr lang="en-US" sz="3949" b="1" spc="-118" dirty="0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.</a:t>
            </a:r>
            <a:endParaRPr lang="en-US" sz="3949" b="1" spc="-118" dirty="0">
              <a:solidFill>
                <a:srgbClr val="B5AF87"/>
              </a:solidFill>
              <a:latin typeface="ITC Avant Garde Gothic Bold"/>
              <a:ea typeface="ITC Avant Garde Gothic Bold"/>
              <a:cs typeface="ITC Avant Garde Gothic Bold"/>
              <a:sym typeface="ITC Avant Garde Gothic Bold"/>
            </a:endParaRPr>
          </a:p>
          <a:p>
            <a:pPr algn="ctr">
              <a:lnSpc>
                <a:spcPts val="3949"/>
              </a:lnSpc>
              <a:spcBef>
                <a:spcPct val="0"/>
              </a:spcBef>
            </a:pPr>
            <a:endParaRPr lang="en-US" sz="3949" b="1" spc="-118" dirty="0">
              <a:solidFill>
                <a:srgbClr val="B5AF87"/>
              </a:solidFill>
              <a:latin typeface="ITC Avant Garde Gothic Bold"/>
              <a:ea typeface="ITC Avant Garde Gothic Bold"/>
              <a:cs typeface="ITC Avant Garde Gothic Bold"/>
              <a:sym typeface="ITC Avant Garde Gothic Bold"/>
            </a:endParaRPr>
          </a:p>
          <a:p>
            <a:pPr algn="l">
              <a:lnSpc>
                <a:spcPts val="3949"/>
              </a:lnSpc>
              <a:spcBef>
                <a:spcPct val="0"/>
              </a:spcBef>
            </a:pP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Las almas de los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decapitados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Juan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las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ve</a:t>
            </a:r>
            <a:r>
              <a:rPr lang="en-US" sz="3949" b="1" spc="-118" dirty="0" smtClean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son los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mismos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 (Ap.6:9;12:11), y se dice de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ellos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que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vivieron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decir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resucitaron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(se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emplea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la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palabra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gr. </a:t>
            </a:r>
            <a:r>
              <a:rPr lang="en-US" sz="3949" b="1" i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dzao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tuvieron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vida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), y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reinaron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en el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milenio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como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preámbulo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a la </a:t>
            </a:r>
            <a:r>
              <a:rPr lang="en-US" sz="3949" b="1" spc="-118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eternidad</a:t>
            </a:r>
            <a:r>
              <a:rPr lang="en-US" sz="3949" b="1" spc="-118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7200" y="666750"/>
            <a:ext cx="16571051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14"/>
              </a:lnSpc>
              <a:spcBef>
                <a:spcPct val="0"/>
              </a:spcBef>
            </a:pPr>
            <a:endParaRPr lang="en-US" sz="3600" b="1" i="1" spc="-93" dirty="0" smtClean="0">
              <a:solidFill>
                <a:srgbClr val="B5AF87"/>
              </a:solidFill>
              <a:latin typeface="ITC Avant Garde Gothic"/>
              <a:ea typeface="ITC Avant Garde Gothic"/>
              <a:cs typeface="ITC Avant Garde Gothic"/>
              <a:sym typeface="ITC Avant Garde Gothic"/>
            </a:endParaRPr>
          </a:p>
          <a:p>
            <a:pPr algn="ctr">
              <a:lnSpc>
                <a:spcPts val="3114"/>
              </a:lnSpc>
              <a:spcBef>
                <a:spcPct val="0"/>
              </a:spcBef>
            </a:pPr>
            <a:endParaRPr lang="en-US" sz="3600" b="1" i="1" spc="-93" dirty="0">
              <a:solidFill>
                <a:srgbClr val="B5AF87"/>
              </a:solidFill>
              <a:latin typeface="ITC Avant Garde Gothic"/>
              <a:ea typeface="ITC Avant Garde Gothic"/>
              <a:cs typeface="ITC Avant Garde Gothic"/>
              <a:sym typeface="ITC Avant Garde Gothic"/>
            </a:endParaRPr>
          </a:p>
          <a:p>
            <a:pPr algn="ctr">
              <a:lnSpc>
                <a:spcPts val="3114"/>
              </a:lnSpc>
              <a:spcBef>
                <a:spcPct val="0"/>
              </a:spcBef>
            </a:pPr>
            <a:endParaRPr lang="en-US" sz="4400" b="1" i="1" spc="-93" dirty="0" smtClean="0">
              <a:solidFill>
                <a:srgbClr val="B5AF87"/>
              </a:solidFill>
              <a:latin typeface="Imprint MT Shadow" panose="04020605060303030202" pitchFamily="82" charset="0"/>
              <a:ea typeface="ITC Avant Garde Gothic"/>
              <a:cs typeface="ITC Avant Garde Gothic"/>
              <a:sym typeface="ITC Avant Garde Gothic"/>
            </a:endParaRPr>
          </a:p>
          <a:p>
            <a:pPr algn="ctr">
              <a:lnSpc>
                <a:spcPts val="3114"/>
              </a:lnSpc>
              <a:spcBef>
                <a:spcPct val="0"/>
              </a:spcBef>
            </a:pPr>
            <a:r>
              <a:rPr lang="en-US" sz="4400" b="1" i="1" spc="-93" dirty="0" smtClean="0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Y </a:t>
            </a:r>
            <a:r>
              <a:rPr lang="en-US" sz="4400" b="1" i="1" spc="-93" dirty="0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vi </a:t>
            </a:r>
            <a:r>
              <a:rPr lang="en-US" sz="4400" b="1" i="1" spc="-93" dirty="0" err="1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tronos</a:t>
            </a:r>
            <a:r>
              <a:rPr lang="en-US" sz="4400" b="1" i="1" spc="-93" dirty="0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, y se </a:t>
            </a:r>
            <a:r>
              <a:rPr lang="en-US" sz="4400" b="1" i="1" spc="-93" dirty="0" err="1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sentaron</a:t>
            </a:r>
            <a:r>
              <a:rPr lang="en-US" sz="4400" b="1" i="1" spc="-93" dirty="0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 </a:t>
            </a:r>
            <a:r>
              <a:rPr lang="en-US" sz="4400" b="1" i="1" spc="-93" dirty="0" err="1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sobre</a:t>
            </a:r>
            <a:r>
              <a:rPr lang="en-US" sz="4400" b="1" i="1" spc="-93" dirty="0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 </a:t>
            </a:r>
            <a:r>
              <a:rPr lang="en-US" sz="4400" b="1" i="1" spc="-93" dirty="0" err="1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ellos</a:t>
            </a:r>
            <a:r>
              <a:rPr lang="en-US" sz="4400" b="1" i="1" spc="-93" dirty="0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 los </a:t>
            </a:r>
            <a:r>
              <a:rPr lang="en-US" sz="4400" b="1" i="1" spc="-93" dirty="0" err="1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que</a:t>
            </a:r>
            <a:r>
              <a:rPr lang="en-US" sz="4400" b="1" i="1" spc="-93" dirty="0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 </a:t>
            </a:r>
            <a:r>
              <a:rPr lang="en-US" sz="4400" b="1" i="1" spc="-93" dirty="0" err="1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recibieron</a:t>
            </a:r>
            <a:r>
              <a:rPr lang="en-US" sz="4400" b="1" i="1" spc="-93" dirty="0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 </a:t>
            </a:r>
            <a:r>
              <a:rPr lang="en-US" sz="4400" b="1" i="1" spc="-93" dirty="0" err="1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facultad</a:t>
            </a:r>
            <a:r>
              <a:rPr lang="en-US" sz="4400" b="1" i="1" spc="-93" dirty="0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 de </a:t>
            </a:r>
            <a:r>
              <a:rPr lang="en-US" sz="4400" b="1" i="1" spc="-93" dirty="0" err="1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iuzgar</a:t>
            </a:r>
            <a:r>
              <a:rPr lang="en-US" sz="4400" b="1" i="1" spc="-93" dirty="0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" </a:t>
            </a:r>
            <a:r>
              <a:rPr lang="en-US" sz="3114" spc="-93" dirty="0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(</a:t>
            </a:r>
            <a:r>
              <a:rPr lang="en-US" sz="3114" spc="-93" dirty="0" err="1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Apocalipsis</a:t>
            </a:r>
            <a:r>
              <a:rPr lang="en-US" sz="3114" spc="-93" dirty="0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 20:4)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44700" y="7829550"/>
            <a:ext cx="4846643" cy="1791955"/>
            <a:chOff x="0" y="0"/>
            <a:chExt cx="6462190" cy="2389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4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5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040504" y="1879601"/>
            <a:ext cx="6801383" cy="3938772"/>
            <a:chOff x="0" y="0"/>
            <a:chExt cx="1957875" cy="11338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57870" cy="1133832"/>
            </a:xfrm>
            <a:custGeom>
              <a:avLst/>
              <a:gdLst/>
              <a:ahLst/>
              <a:cxnLst/>
              <a:rect l="l" t="t" r="r" b="b"/>
              <a:pathLst>
                <a:path w="1957870" h="1133832">
                  <a:moveTo>
                    <a:pt x="0" y="83985"/>
                  </a:moveTo>
                  <a:lnTo>
                    <a:pt x="0" y="1049847"/>
                  </a:lnTo>
                  <a:cubicBezTo>
                    <a:pt x="0" y="1096230"/>
                    <a:pt x="37601" y="1133832"/>
                    <a:pt x="83985" y="1133832"/>
                  </a:cubicBezTo>
                  <a:lnTo>
                    <a:pt x="508762" y="1133832"/>
                  </a:lnTo>
                  <a:cubicBezTo>
                    <a:pt x="531036" y="1133832"/>
                    <a:pt x="552399" y="1124984"/>
                    <a:pt x="568149" y="1109234"/>
                  </a:cubicBezTo>
                  <a:cubicBezTo>
                    <a:pt x="583899" y="1093483"/>
                    <a:pt x="592747" y="1072121"/>
                    <a:pt x="592747" y="1049847"/>
                  </a:cubicBezTo>
                  <a:lnTo>
                    <a:pt x="592747" y="882786"/>
                  </a:lnTo>
                  <a:cubicBezTo>
                    <a:pt x="592748" y="836402"/>
                    <a:pt x="630350" y="798801"/>
                    <a:pt x="676733" y="798801"/>
                  </a:cubicBezTo>
                  <a:lnTo>
                    <a:pt x="955471" y="798801"/>
                  </a:lnTo>
                  <a:cubicBezTo>
                    <a:pt x="977745" y="798801"/>
                    <a:pt x="999107" y="789953"/>
                    <a:pt x="1014858" y="774203"/>
                  </a:cubicBezTo>
                  <a:cubicBezTo>
                    <a:pt x="1030608" y="758452"/>
                    <a:pt x="1039457" y="737090"/>
                    <a:pt x="1039457" y="714816"/>
                  </a:cubicBezTo>
                  <a:lnTo>
                    <a:pt x="1039457" y="513394"/>
                  </a:lnTo>
                  <a:cubicBezTo>
                    <a:pt x="1039457" y="491119"/>
                    <a:pt x="1048305" y="469757"/>
                    <a:pt x="1064055" y="454007"/>
                  </a:cubicBezTo>
                  <a:cubicBezTo>
                    <a:pt x="1079806" y="438257"/>
                    <a:pt x="1101168" y="429408"/>
                    <a:pt x="1123442" y="429409"/>
                  </a:cubicBezTo>
                  <a:lnTo>
                    <a:pt x="1873885" y="429409"/>
                  </a:lnTo>
                  <a:cubicBezTo>
                    <a:pt x="1896159" y="429409"/>
                    <a:pt x="1917522" y="420560"/>
                    <a:pt x="1933272" y="404809"/>
                  </a:cubicBezTo>
                  <a:cubicBezTo>
                    <a:pt x="1949022" y="389059"/>
                    <a:pt x="1957870" y="367697"/>
                    <a:pt x="1957870" y="345422"/>
                  </a:cubicBezTo>
                  <a:lnTo>
                    <a:pt x="1957870" y="83985"/>
                  </a:lnTo>
                  <a:cubicBezTo>
                    <a:pt x="1957870" y="37601"/>
                    <a:pt x="1920269" y="0"/>
                    <a:pt x="1873885" y="0"/>
                  </a:cubicBezTo>
                  <a:lnTo>
                    <a:pt x="83985" y="0"/>
                  </a:lnTo>
                  <a:cubicBezTo>
                    <a:pt x="37602" y="1"/>
                    <a:pt x="1" y="37602"/>
                    <a:pt x="0" y="83985"/>
                  </a:cubicBezTo>
                  <a:close/>
                </a:path>
              </a:pathLst>
            </a:custGeom>
            <a:blipFill>
              <a:blip r:embed="rId4"/>
              <a:stretch>
                <a:fillRect t="-12163" b="-1216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85763" y="3479157"/>
            <a:ext cx="4556124" cy="5246370"/>
            <a:chOff x="0" y="0"/>
            <a:chExt cx="1934557" cy="22276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34558" cy="2227640"/>
            </a:xfrm>
            <a:custGeom>
              <a:avLst/>
              <a:gdLst/>
              <a:ahLst/>
              <a:cxnLst/>
              <a:rect l="l" t="t" r="r" b="b"/>
              <a:pathLst>
                <a:path w="1934558" h="2227640">
                  <a:moveTo>
                    <a:pt x="1833071" y="0"/>
                  </a:moveTo>
                  <a:lnTo>
                    <a:pt x="993437" y="0"/>
                  </a:lnTo>
                  <a:cubicBezTo>
                    <a:pt x="937388" y="0"/>
                    <a:pt x="891952" y="45437"/>
                    <a:pt x="891952" y="101486"/>
                  </a:cubicBezTo>
                  <a:lnTo>
                    <a:pt x="891952" y="494266"/>
                  </a:lnTo>
                  <a:cubicBezTo>
                    <a:pt x="891952" y="521182"/>
                    <a:pt x="881260" y="546996"/>
                    <a:pt x="862228" y="566028"/>
                  </a:cubicBezTo>
                  <a:cubicBezTo>
                    <a:pt x="843195" y="585061"/>
                    <a:pt x="817382" y="595753"/>
                    <a:pt x="790466" y="595753"/>
                  </a:cubicBezTo>
                  <a:lnTo>
                    <a:pt x="101486" y="595753"/>
                  </a:lnTo>
                  <a:cubicBezTo>
                    <a:pt x="74570" y="595753"/>
                    <a:pt x="48757" y="606445"/>
                    <a:pt x="29724" y="625478"/>
                  </a:cubicBezTo>
                  <a:cubicBezTo>
                    <a:pt x="10692" y="644510"/>
                    <a:pt x="0" y="670323"/>
                    <a:pt x="0" y="697239"/>
                  </a:cubicBezTo>
                  <a:lnTo>
                    <a:pt x="0" y="2126154"/>
                  </a:lnTo>
                  <a:cubicBezTo>
                    <a:pt x="0" y="2182203"/>
                    <a:pt x="45437" y="2227640"/>
                    <a:pt x="101486" y="2227640"/>
                  </a:cubicBezTo>
                  <a:lnTo>
                    <a:pt x="1321998" y="2227640"/>
                  </a:lnTo>
                  <a:cubicBezTo>
                    <a:pt x="1378047" y="2227640"/>
                    <a:pt x="1423484" y="2182203"/>
                    <a:pt x="1423484" y="2126154"/>
                  </a:cubicBezTo>
                  <a:lnTo>
                    <a:pt x="1423484" y="986605"/>
                  </a:lnTo>
                  <a:cubicBezTo>
                    <a:pt x="1423484" y="959689"/>
                    <a:pt x="1434176" y="933875"/>
                    <a:pt x="1453208" y="914843"/>
                  </a:cubicBezTo>
                  <a:cubicBezTo>
                    <a:pt x="1472241" y="895811"/>
                    <a:pt x="1498055" y="885119"/>
                    <a:pt x="1524971" y="885119"/>
                  </a:cubicBezTo>
                  <a:lnTo>
                    <a:pt x="1833073" y="885119"/>
                  </a:lnTo>
                  <a:cubicBezTo>
                    <a:pt x="1859989" y="885119"/>
                    <a:pt x="1885802" y="874426"/>
                    <a:pt x="1904834" y="855394"/>
                  </a:cubicBezTo>
                  <a:cubicBezTo>
                    <a:pt x="1923866" y="836361"/>
                    <a:pt x="1934559" y="810548"/>
                    <a:pt x="1934558" y="783632"/>
                  </a:cubicBezTo>
                  <a:lnTo>
                    <a:pt x="1934558" y="101486"/>
                  </a:lnTo>
                  <a:cubicBezTo>
                    <a:pt x="1934558" y="74570"/>
                    <a:pt x="1923866" y="48756"/>
                    <a:pt x="1904833" y="29724"/>
                  </a:cubicBezTo>
                  <a:cubicBezTo>
                    <a:pt x="1885801" y="10692"/>
                    <a:pt x="1859987" y="0"/>
                    <a:pt x="1833071" y="0"/>
                  </a:cubicBezTo>
                  <a:close/>
                </a:path>
              </a:pathLst>
            </a:custGeom>
            <a:blipFill>
              <a:blip r:embed="rId4"/>
              <a:stretch>
                <a:fillRect l="-29965" r="-29965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66750" y="657225"/>
            <a:ext cx="11201400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</a:pPr>
            <a:r>
              <a:rPr lang="en-US" sz="8000" spc="-240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Para Enseñar III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96728" y="931688"/>
            <a:ext cx="8871294" cy="437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7"/>
              </a:lnSpc>
              <a:spcBef>
                <a:spcPct val="0"/>
              </a:spcBef>
            </a:pPr>
            <a:r>
              <a:rPr lang="en-US" sz="4400" b="1" spc="-101" dirty="0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La </a:t>
            </a:r>
            <a:r>
              <a:rPr lang="en-US" sz="4400" b="1" spc="-101" dirty="0" err="1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última</a:t>
            </a:r>
            <a:r>
              <a:rPr lang="en-US" sz="4400" b="1" spc="-101" dirty="0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 </a:t>
            </a:r>
            <a:r>
              <a:rPr lang="en-US" sz="4400" b="1" spc="-101" dirty="0" err="1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batalla</a:t>
            </a:r>
            <a:r>
              <a:rPr lang="en-US" sz="4400" b="1" spc="-101" dirty="0">
                <a:solidFill>
                  <a:srgbClr val="B5AF87"/>
                </a:solidFill>
                <a:latin typeface="Imprint MT Shadow" panose="04020605060303030202" pitchFamily="82" charset="0"/>
                <a:ea typeface="ITC Avant Garde Gothic"/>
                <a:cs typeface="ITC Avant Garde Gothic"/>
                <a:sym typeface="ITC Avant Garde Gothic"/>
              </a:rPr>
              <a:t> </a:t>
            </a:r>
            <a:r>
              <a:rPr lang="en-US" sz="3377" spc="-101" dirty="0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(</a:t>
            </a:r>
            <a:r>
              <a:rPr lang="en-US" sz="3377" spc="-101" dirty="0" err="1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Apocalipsis</a:t>
            </a:r>
            <a:r>
              <a:rPr lang="en-US" sz="3377" spc="-101" dirty="0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 20: 7-10)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6750" y="2368921"/>
            <a:ext cx="8730813" cy="7382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5"/>
              </a:lnSpc>
              <a:spcBef>
                <a:spcPct val="0"/>
              </a:spcBef>
            </a:pP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Después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 los mil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años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Satanas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suelto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y sale a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engañar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a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las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personas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sobrevivientes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del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milenio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. </a:t>
            </a:r>
            <a:r>
              <a:rPr lang="en-US" sz="3405" b="1" spc="-102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¿</a:t>
            </a:r>
            <a:r>
              <a:rPr lang="en-US" sz="3405" b="1" spc="-102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Por</a:t>
            </a:r>
            <a:r>
              <a:rPr lang="en-US" sz="3405" b="1" spc="-102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405" b="1" spc="-102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qué</a:t>
            </a:r>
            <a:r>
              <a:rPr lang="en-US" sz="3405" b="1" spc="-102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los hombres, se </a:t>
            </a:r>
            <a:r>
              <a:rPr lang="en-US" sz="3405" b="1" spc="-102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dejarán</a:t>
            </a:r>
            <a:r>
              <a:rPr lang="en-US" sz="3405" b="1" spc="-102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405" b="1" spc="-102" dirty="0" err="1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engañar</a:t>
            </a:r>
            <a:r>
              <a:rPr lang="en-US" sz="3405" b="1" spc="-102" dirty="0">
                <a:solidFill>
                  <a:schemeClr val="bg1">
                    <a:lumMod val="95000"/>
                  </a:schemeClr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? </a:t>
            </a:r>
          </a:p>
          <a:p>
            <a:pPr algn="l">
              <a:lnSpc>
                <a:spcPts val="3405"/>
              </a:lnSpc>
              <a:spcBef>
                <a:spcPct val="0"/>
              </a:spcBef>
            </a:pP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La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respuesta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porque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nunca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se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sometieron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al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Señor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sino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lo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aceptaron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por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la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fuerza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y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porque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el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pecado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del hombre no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viene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afuera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sino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adentro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.</a:t>
            </a:r>
          </a:p>
          <a:p>
            <a:pPr algn="l">
              <a:lnSpc>
                <a:spcPts val="3405"/>
              </a:lnSpc>
              <a:spcBef>
                <a:spcPct val="0"/>
              </a:spcBef>
            </a:pPr>
            <a:endParaRPr lang="en-US" sz="3405" b="1" spc="-102" dirty="0">
              <a:solidFill>
                <a:srgbClr val="B5AF87"/>
              </a:solidFill>
              <a:latin typeface="ITC Avant Garde Gothic Bold"/>
              <a:ea typeface="ITC Avant Garde Gothic Bold"/>
              <a:cs typeface="ITC Avant Garde Gothic Bold"/>
              <a:sym typeface="ITC Avant Garde Gothic Bold"/>
            </a:endParaRPr>
          </a:p>
          <a:p>
            <a:pPr algn="l">
              <a:lnSpc>
                <a:spcPts val="3405"/>
              </a:lnSpc>
              <a:spcBef>
                <a:spcPct val="0"/>
              </a:spcBef>
            </a:pP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Que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tragedia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los hombres se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levantan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contra el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Señor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y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serán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millones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y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nuevamente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Gog y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Magog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aparecen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en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escena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subieran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contra la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tierra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amada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y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será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destruidos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con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fuego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y el diablo,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será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arrojado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al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lago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de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fuego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es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el fin, </a:t>
            </a:r>
            <a:r>
              <a:rPr lang="en-US" sz="3405" b="1" spc="-102" dirty="0" err="1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totalmente</a:t>
            </a:r>
            <a:r>
              <a:rPr lang="en-US" sz="3405" b="1" spc="-102" dirty="0">
                <a:solidFill>
                  <a:srgbClr val="B5AF87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 el fin.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44700" y="7829550"/>
            <a:ext cx="4846643" cy="1791955"/>
            <a:chOff x="0" y="0"/>
            <a:chExt cx="6462190" cy="2389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4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5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508282" y="1814400"/>
            <a:ext cx="6836348" cy="7444668"/>
            <a:chOff x="0" y="0"/>
            <a:chExt cx="5994400" cy="6527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94400" cy="6527800"/>
            </a:xfrm>
            <a:custGeom>
              <a:avLst/>
              <a:gdLst/>
              <a:ahLst/>
              <a:cxnLst/>
              <a:rect l="l" t="t" r="r" b="b"/>
              <a:pathLst>
                <a:path w="5994400" h="6527800">
                  <a:moveTo>
                    <a:pt x="0" y="0"/>
                  </a:moveTo>
                  <a:lnTo>
                    <a:pt x="5994400" y="0"/>
                  </a:lnTo>
                  <a:lnTo>
                    <a:pt x="5994400" y="6527800"/>
                  </a:lnTo>
                  <a:lnTo>
                    <a:pt x="0" y="652780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8"/>
            <p:cNvSpPr/>
            <p:nvPr/>
          </p:nvSpPr>
          <p:spPr>
            <a:xfrm>
              <a:off x="894080" y="190500"/>
              <a:ext cx="4152900" cy="6264910"/>
            </a:xfrm>
            <a:custGeom>
              <a:avLst/>
              <a:gdLst/>
              <a:ahLst/>
              <a:cxnLst/>
              <a:rect l="l" t="t" r="r" b="b"/>
              <a:pathLst>
                <a:path w="4152900" h="6264910">
                  <a:moveTo>
                    <a:pt x="0" y="0"/>
                  </a:moveTo>
                  <a:lnTo>
                    <a:pt x="4152900" y="0"/>
                  </a:lnTo>
                  <a:lnTo>
                    <a:pt x="4152900" y="6264910"/>
                  </a:lnTo>
                  <a:lnTo>
                    <a:pt x="0" y="6264910"/>
                  </a:lnTo>
                  <a:close/>
                </a:path>
              </a:pathLst>
            </a:custGeom>
            <a:blipFill>
              <a:blip r:embed="rId5"/>
              <a:stretch>
                <a:fillRect l="-84094" r="-84094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66750" y="657225"/>
            <a:ext cx="11201400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</a:pPr>
            <a:r>
              <a:rPr lang="en-US" sz="8000" spc="-240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Para Enseñar IV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96728" y="931688"/>
            <a:ext cx="9654004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7"/>
              </a:lnSpc>
              <a:spcBef>
                <a:spcPct val="0"/>
              </a:spcBef>
            </a:pPr>
            <a:r>
              <a:rPr lang="en-US" sz="3600" b="1" i="1" spc="-101" dirty="0">
                <a:solidFill>
                  <a:srgbClr val="B5AF87"/>
                </a:solidFill>
                <a:latin typeface="Georgia" panose="02040502050405020303" pitchFamily="18" charset="0"/>
                <a:ea typeface="ITC Avant Garde Gothic"/>
                <a:cs typeface="ITC Avant Garde Gothic"/>
                <a:sym typeface="ITC Avant Garde Gothic"/>
              </a:rPr>
              <a:t>El </a:t>
            </a:r>
            <a:r>
              <a:rPr lang="en-US" sz="3600" b="1" i="1" spc="-10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"/>
                <a:cs typeface="ITC Avant Garde Gothic"/>
                <a:sym typeface="ITC Avant Garde Gothic"/>
              </a:rPr>
              <a:t>Juicio</a:t>
            </a:r>
            <a:r>
              <a:rPr lang="en-US" sz="3600" b="1" i="1" spc="-101" dirty="0">
                <a:solidFill>
                  <a:srgbClr val="B5AF87"/>
                </a:solidFill>
                <a:latin typeface="Georgia" panose="02040502050405020303" pitchFamily="18" charset="0"/>
                <a:ea typeface="ITC Avant Garde Gothic"/>
                <a:cs typeface="ITC Avant Garde Gothic"/>
                <a:sym typeface="ITC Avant Garde Gothic"/>
              </a:rPr>
              <a:t> del </a:t>
            </a:r>
            <a:r>
              <a:rPr lang="en-US" sz="3600" b="1" i="1" spc="-10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"/>
                <a:cs typeface="ITC Avant Garde Gothic"/>
                <a:sym typeface="ITC Avant Garde Gothic"/>
              </a:rPr>
              <a:t>Trono</a:t>
            </a:r>
            <a:r>
              <a:rPr lang="en-US" sz="3600" b="1" i="1" spc="-101" dirty="0">
                <a:solidFill>
                  <a:srgbClr val="B5AF87"/>
                </a:solidFill>
                <a:latin typeface="Georgia" panose="02040502050405020303" pitchFamily="18" charset="0"/>
                <a:ea typeface="ITC Avant Garde Gothic"/>
                <a:cs typeface="ITC Avant Garde Gothic"/>
                <a:sym typeface="ITC Avant Garde Gothic"/>
              </a:rPr>
              <a:t> Blanco </a:t>
            </a:r>
            <a:r>
              <a:rPr lang="en-US" sz="2800" spc="-101" dirty="0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(</a:t>
            </a:r>
            <a:r>
              <a:rPr lang="en-US" sz="2800" spc="-101" dirty="0" err="1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Apocalipsis</a:t>
            </a:r>
            <a:r>
              <a:rPr lang="en-US" sz="2800" spc="-101" dirty="0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 20:11-15)</a:t>
            </a:r>
            <a:endParaRPr lang="en-US" sz="3377" spc="-101" dirty="0">
              <a:solidFill>
                <a:srgbClr val="B5AF87"/>
              </a:solidFill>
              <a:latin typeface="ITC Avant Garde Gothic"/>
              <a:ea typeface="ITC Avant Garde Gothic"/>
              <a:cs typeface="ITC Avant Garde Gothic"/>
              <a:sym typeface="ITC Avant Garde Gothi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02575" y="2168287"/>
            <a:ext cx="9360814" cy="7903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3600" b="1" spc="-84" dirty="0" err="1" smtClean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Es</a:t>
            </a:r>
            <a:r>
              <a:rPr lang="en-US" sz="3600" b="1" spc="-84" dirty="0" smtClean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el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juicio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de los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inicuos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muertos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3600" b="1" spc="-84" dirty="0">
              <a:solidFill>
                <a:srgbClr val="B5AF87"/>
              </a:solidFill>
              <a:latin typeface="Georgia" panose="02040502050405020303" pitchFamily="18" charset="0"/>
              <a:ea typeface="ITC Avant Garde Gothic Bold"/>
              <a:cs typeface="ITC Avant Garde Gothic Bold"/>
              <a:sym typeface="ITC Avant Garde Gothic Bold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La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blancura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del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Trono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y de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quien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está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sentado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en el,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contrasta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con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todo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el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pecado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de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quienes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son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juzgados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muertos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y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pequeños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referencia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a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edad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cronológica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. 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3600" b="1" spc="-84" dirty="0">
              <a:solidFill>
                <a:srgbClr val="B5AF87"/>
              </a:solidFill>
              <a:latin typeface="Georgia" panose="02040502050405020303" pitchFamily="18" charset="0"/>
              <a:ea typeface="ITC Avant Garde Gothic Bold"/>
              <a:cs typeface="ITC Avant Garde Gothic Bold"/>
              <a:sym typeface="ITC Avant Garde Gothic Bold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Se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abren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los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libros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todos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los hombres son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juzgados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por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sus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hechos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, de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palabra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omisión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acción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y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pensamientos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es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un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juicio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absolutamente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negativo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y sin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posibilidad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de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apelación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porque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abierto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también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el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Libro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de la Vida, no son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hallados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sus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nombres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escritos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ahí</a:t>
            </a:r>
            <a:r>
              <a:rPr lang="en-US" sz="3600" b="1" spc="-84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3600" b="1" spc="-84" dirty="0">
              <a:solidFill>
                <a:srgbClr val="B5AF87"/>
              </a:solidFill>
              <a:latin typeface="Georgia" panose="02040502050405020303" pitchFamily="18" charset="0"/>
              <a:ea typeface="ITC Avant Garde Gothic Bold"/>
              <a:cs typeface="ITC Avant Garde Gothic Bold"/>
              <a:sym typeface="ITC Avant Garde Gothic Bold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36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Solo hay dos </a:t>
            </a:r>
            <a:r>
              <a:rPr lang="en-US" sz="3600" b="1" spc="-84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destinos</a:t>
            </a:r>
            <a:r>
              <a:rPr lang="en-US" sz="36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, Cristo y la Vida </a:t>
            </a:r>
            <a:r>
              <a:rPr lang="en-US" sz="3600" b="1" spc="-84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Eterna</a:t>
            </a:r>
            <a:r>
              <a:rPr lang="en-US" sz="36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y la </a:t>
            </a:r>
            <a:r>
              <a:rPr lang="en-US" sz="3600" b="1" spc="-84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Condenación</a:t>
            </a:r>
            <a:r>
              <a:rPr lang="en-US" sz="36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o la </a:t>
            </a:r>
            <a:r>
              <a:rPr lang="en-US" sz="3600" b="1" spc="-84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muerte</a:t>
            </a:r>
            <a:r>
              <a:rPr lang="en-US" sz="36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eterna</a:t>
            </a:r>
            <a:r>
              <a:rPr lang="en-US" sz="36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600" b="1" spc="-84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por</a:t>
            </a:r>
            <a:r>
              <a:rPr lang="en-US" sz="36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lo </a:t>
            </a:r>
            <a:r>
              <a:rPr lang="en-US" sz="3600" b="1" spc="-84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que</a:t>
            </a:r>
            <a:r>
              <a:rPr lang="en-US" sz="36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más</a:t>
            </a:r>
            <a:r>
              <a:rPr lang="en-US" sz="36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queráis</a:t>
            </a:r>
            <a:r>
              <a:rPr lang="en-US" sz="36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3600" b="1" spc="-84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decidamos</a:t>
            </a:r>
            <a:r>
              <a:rPr lang="en-US" sz="36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por</a:t>
            </a:r>
            <a:r>
              <a:rPr lang="en-US" sz="36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la Vida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3600" b="1" spc="-84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Eterna</a:t>
            </a:r>
            <a:r>
              <a:rPr lang="en-US" sz="36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y </a:t>
            </a:r>
            <a:r>
              <a:rPr lang="en-US" sz="3600" b="1" spc="-84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seamos</a:t>
            </a:r>
            <a:r>
              <a:rPr lang="en-US" sz="36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3600" b="1" spc="-84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fieles</a:t>
            </a:r>
            <a:r>
              <a:rPr lang="en-US" sz="36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hasta la </a:t>
            </a:r>
            <a:r>
              <a:rPr lang="en-US" sz="3600" b="1" spc="-84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muerte</a:t>
            </a:r>
            <a:r>
              <a:rPr lang="en-US" sz="2800" b="1" spc="-84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800" b="1" spc="-84" dirty="0">
              <a:solidFill>
                <a:srgbClr val="B5AF87"/>
              </a:solidFill>
              <a:latin typeface="ITC Avant Garde Gothic Bold"/>
              <a:ea typeface="ITC Avant Garde Gothic Bold"/>
              <a:cs typeface="ITC Avant Garde Gothic Bold"/>
              <a:sym typeface="ITC Avant Garde Gothic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44700" y="7829550"/>
            <a:ext cx="4846643" cy="1791955"/>
            <a:chOff x="0" y="0"/>
            <a:chExt cx="6462190" cy="2389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4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5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4606" y="2526930"/>
            <a:ext cx="11769617" cy="7785691"/>
            <a:chOff x="0" y="76200"/>
            <a:chExt cx="15692823" cy="10380921"/>
          </a:xfrm>
        </p:grpSpPr>
        <p:sp>
          <p:nvSpPr>
            <p:cNvPr id="7" name="TextBox 7"/>
            <p:cNvSpPr txBox="1"/>
            <p:nvPr/>
          </p:nvSpPr>
          <p:spPr>
            <a:xfrm>
              <a:off x="0" y="76200"/>
              <a:ext cx="15692823" cy="3532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37"/>
                </a:lnSpc>
                <a:spcBef>
                  <a:spcPct val="0"/>
                </a:spcBef>
              </a:pPr>
              <a:r>
                <a:rPr lang="en-US" sz="4000" b="1" u="none" strike="noStrike" spc="-103" dirty="0">
                  <a:solidFill>
                    <a:srgbClr val="FF575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Error: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No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es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posible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seguir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pensando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en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que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Dios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es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tan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maravilloso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que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no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enviará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a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nadie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a la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muerte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,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sino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que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recibirá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a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todos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en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su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seno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,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ricos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o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pobres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,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cristianos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o no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cristianos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,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musulmanes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o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Hindúes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;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así</a:t>
              </a:r>
              <a:endParaRPr lang="en-US" sz="3437" b="1" u="none" strike="noStrike" spc="-103" dirty="0">
                <a:solidFill>
                  <a:srgbClr val="B5AF87"/>
                </a:solidFill>
                <a:latin typeface="TT Fors Bold"/>
                <a:ea typeface="TT Fors Bold"/>
                <a:cs typeface="TT Fors Bold"/>
                <a:sym typeface="TT Fors Bold"/>
              </a:endParaRPr>
            </a:p>
            <a:p>
              <a:pPr marL="0" lvl="0" indent="0" algn="l">
                <a:lnSpc>
                  <a:spcPts val="3437"/>
                </a:lnSpc>
                <a:spcBef>
                  <a:spcPct val="0"/>
                </a:spcBef>
              </a:pP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muchos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 lo </a:t>
              </a:r>
              <a:r>
                <a:rPr lang="en-US" sz="3437" b="1" u="none" strike="noStrike" spc="-103" dirty="0" err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afirman</a:t>
              </a:r>
              <a:r>
                <a:rPr lang="en-US" sz="3437" b="1" u="none" strike="noStrike" spc="-103" dirty="0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.</a:t>
              </a:r>
            </a:p>
            <a:p>
              <a:pPr marL="0" lvl="0" indent="0" algn="l">
                <a:lnSpc>
                  <a:spcPts val="3437"/>
                </a:lnSpc>
                <a:spcBef>
                  <a:spcPct val="0"/>
                </a:spcBef>
              </a:pPr>
              <a:endParaRPr lang="en-US" sz="3437" b="1" u="none" strike="noStrike" spc="-103" dirty="0">
                <a:solidFill>
                  <a:srgbClr val="B5AF87"/>
                </a:solidFill>
                <a:latin typeface="TT Fors Bold"/>
                <a:ea typeface="TT Fors Bold"/>
                <a:cs typeface="TT Fors Bold"/>
                <a:sym typeface="TT Fors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627314"/>
              <a:ext cx="13855972" cy="4829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812"/>
                </a:lnSpc>
              </a:pPr>
              <a:r>
                <a:rPr lang="en-US" sz="3437" b="1">
                  <a:solidFill>
                    <a:srgbClr val="B5AF87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Este capítulo 20 de apocalipsis, nos muestra la caída del telón de la historia, el mal no tiene futuro y los pecadores irredentos, serán enviados a la condenación, si no se arrepienten.</a:t>
              </a:r>
            </a:p>
            <a:p>
              <a:pPr marL="0" lvl="0" indent="0" algn="l">
                <a:lnSpc>
                  <a:spcPts val="4812"/>
                </a:lnSpc>
              </a:pPr>
              <a:endParaRPr lang="en-US" sz="3437" b="1">
                <a:solidFill>
                  <a:srgbClr val="B5AF87"/>
                </a:solidFill>
                <a:latin typeface="TT Fors Bold"/>
                <a:ea typeface="TT Fors Bold"/>
                <a:cs typeface="TT Fors Bold"/>
                <a:sym typeface="TT Fors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326256"/>
              <a:ext cx="13677843" cy="730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124"/>
                </a:lnSpc>
                <a:spcBef>
                  <a:spcPct val="0"/>
                </a:spcBef>
              </a:pPr>
              <a:r>
                <a:rPr lang="en-US" sz="4000" b="1" spc="-103" dirty="0">
                  <a:solidFill>
                    <a:schemeClr val="bg1">
                      <a:lumMod val="95000"/>
                    </a:schemeClr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Respuesta </a:t>
              </a:r>
              <a:r>
                <a:rPr lang="en-US" sz="4000" b="1" spc="-103" dirty="0" err="1">
                  <a:solidFill>
                    <a:schemeClr val="bg1">
                      <a:lumMod val="95000"/>
                    </a:schemeClr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Bíblica</a:t>
              </a:r>
              <a:endParaRPr lang="en-US" sz="4000" b="1" spc="-103" dirty="0">
                <a:solidFill>
                  <a:schemeClr val="bg1">
                    <a:lumMod val="95000"/>
                  </a:schemeClr>
                </a:solidFill>
                <a:latin typeface="TT Fors Bold"/>
                <a:ea typeface="TT Fors Bold"/>
                <a:cs typeface="TT Fors Bold"/>
                <a:sym typeface="TT Fors Bold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2687300" y="246978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TextBox 11"/>
          <p:cNvSpPr txBox="1"/>
          <p:nvPr/>
        </p:nvSpPr>
        <p:spPr>
          <a:xfrm>
            <a:off x="666750" y="657225"/>
            <a:ext cx="11201400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</a:pPr>
            <a:r>
              <a:rPr lang="en-US" sz="8000" spc="-240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... PARA REDARGÜIR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44700" y="7829550"/>
            <a:ext cx="4846643" cy="1791955"/>
            <a:chOff x="0" y="0"/>
            <a:chExt cx="6462190" cy="2389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4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5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" name="Freeform 6"/>
          <p:cNvSpPr/>
          <p:nvPr/>
        </p:nvSpPr>
        <p:spPr>
          <a:xfrm>
            <a:off x="12381619" y="3044169"/>
            <a:ext cx="5068385" cy="5435265"/>
          </a:xfrm>
          <a:custGeom>
            <a:avLst/>
            <a:gdLst/>
            <a:ahLst/>
            <a:cxnLst/>
            <a:rect l="l" t="t" r="r" b="b"/>
            <a:pathLst>
              <a:path w="5068385" h="5435265">
                <a:moveTo>
                  <a:pt x="0" y="0"/>
                </a:moveTo>
                <a:lnTo>
                  <a:pt x="5068385" y="0"/>
                </a:lnTo>
                <a:lnTo>
                  <a:pt x="5068385" y="5435265"/>
                </a:lnTo>
                <a:lnTo>
                  <a:pt x="0" y="54352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TextBox 7"/>
          <p:cNvSpPr txBox="1"/>
          <p:nvPr/>
        </p:nvSpPr>
        <p:spPr>
          <a:xfrm>
            <a:off x="666750" y="657225"/>
            <a:ext cx="15506309" cy="139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00"/>
              </a:lnSpc>
            </a:pPr>
            <a:r>
              <a:rPr lang="en-US" sz="5400" spc="-162">
                <a:solidFill>
                  <a:srgbClr val="B5AF87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... PARA CORREGIR (enderezar la dirección)</a:t>
            </a:r>
          </a:p>
          <a:p>
            <a:pPr marL="0" lvl="0" indent="0" algn="l">
              <a:lnSpc>
                <a:spcPts val="4500"/>
              </a:lnSpc>
            </a:pPr>
            <a:endParaRPr lang="en-US" sz="5400" spc="-162">
              <a:solidFill>
                <a:srgbClr val="B5AF87"/>
              </a:solidFill>
              <a:latin typeface="ITC Avant Garde Gothic"/>
              <a:ea typeface="ITC Avant Garde Gothic"/>
              <a:cs typeface="ITC Avant Garde Gothic"/>
              <a:sym typeface="ITC Avant Garde Gothi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6750" y="2552700"/>
            <a:ext cx="10801520" cy="623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  <a:spcBef>
                <a:spcPct val="0"/>
              </a:spcBef>
            </a:pP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El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propósito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del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Señor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su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Espíritu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fue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alentar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a los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cristianos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de la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iglesia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primitiva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, a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perseverar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en la Sana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Doctrina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y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testificar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del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Reino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de Dios,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ellos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fueron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fieles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 hasta la </a:t>
            </a:r>
            <a:r>
              <a:rPr lang="en-US" sz="4800" b="1" spc="-161" dirty="0" err="1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muerte</a:t>
            </a:r>
            <a:r>
              <a:rPr lang="en-US" sz="4800" b="1" spc="-161" dirty="0">
                <a:solidFill>
                  <a:srgbClr val="B5AF87"/>
                </a:solidFill>
                <a:latin typeface="Georgia" panose="02040502050405020303" pitchFamily="18" charset="0"/>
                <a:ea typeface="ITC Avant Garde Gothic Bold"/>
                <a:cs typeface="ITC Avant Garde Gothic Bold"/>
                <a:sym typeface="ITC Avant Garde Gothic Bold"/>
              </a:rPr>
              <a:t>, </a:t>
            </a:r>
            <a:r>
              <a:rPr lang="en-US" sz="4800" spc="-161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¿</a:t>
            </a:r>
            <a:r>
              <a:rPr lang="en-US" sz="4800" spc="-161" dirty="0" err="1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nosotros</a:t>
            </a:r>
            <a:r>
              <a:rPr lang="en-US" sz="4800" spc="-161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800" spc="-161" dirty="0" err="1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guardaremos</a:t>
            </a:r>
            <a:r>
              <a:rPr lang="en-US" sz="4800" spc="-161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 hasta la </a:t>
            </a:r>
            <a:r>
              <a:rPr lang="en-US" sz="4800" spc="-161" dirty="0" err="1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muerte</a:t>
            </a:r>
            <a:r>
              <a:rPr lang="en-US" sz="4800" spc="-161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800" spc="-161" dirty="0" err="1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nuestro</a:t>
            </a:r>
            <a:r>
              <a:rPr lang="en-US" sz="4800" spc="-161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800" spc="-161" dirty="0" err="1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corazón</a:t>
            </a:r>
            <a:r>
              <a:rPr lang="en-US" sz="4800" spc="-161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 en Cristo, o </a:t>
            </a:r>
            <a:r>
              <a:rPr lang="en-US" sz="4800" spc="-161" dirty="0" err="1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cambiaremos</a:t>
            </a:r>
            <a:r>
              <a:rPr lang="en-US" sz="4800" spc="-161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800" spc="-161" dirty="0" err="1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nuestra</a:t>
            </a:r>
            <a:r>
              <a:rPr lang="en-US" sz="4800" spc="-161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800" spc="-161" dirty="0" err="1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lealtad</a:t>
            </a:r>
            <a:r>
              <a:rPr lang="en-US" sz="4800" spc="-161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800" spc="-161" dirty="0" err="1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por</a:t>
            </a:r>
            <a:r>
              <a:rPr lang="en-US" sz="4800" spc="-161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800" spc="-161" dirty="0" err="1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otro</a:t>
            </a:r>
            <a:r>
              <a:rPr lang="en-US" sz="4800" spc="-161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 </a:t>
            </a:r>
            <a:r>
              <a:rPr lang="en-US" sz="4800" spc="-161" dirty="0" err="1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interés</a:t>
            </a:r>
            <a:r>
              <a:rPr lang="en-US" sz="4800" spc="-161" dirty="0">
                <a:solidFill>
                  <a:schemeClr val="bg1">
                    <a:lumMod val="95000"/>
                  </a:schemeClr>
                </a:solidFill>
                <a:latin typeface="Franklin Gothic Demi" panose="020B0703020102020204" pitchFamily="34" charset="0"/>
                <a:ea typeface="ITC Avant Garde Gothic Bold"/>
                <a:cs typeface="ITC Avant Garde Gothic Bold"/>
                <a:sym typeface="ITC Avant Garde Gothic Bold"/>
              </a:rPr>
              <a:t> personal o familiar?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916</Words>
  <Application>Microsoft Office PowerPoint</Application>
  <PresentationFormat>Personalizado</PresentationFormat>
  <Paragraphs>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Franklin Gothic Demi</vt:lpstr>
      <vt:lpstr>Georgia</vt:lpstr>
      <vt:lpstr>Imprint MT Shadow</vt:lpstr>
      <vt:lpstr>Arial</vt:lpstr>
      <vt:lpstr>TT Fors Bold</vt:lpstr>
      <vt:lpstr>Calibri</vt:lpstr>
      <vt:lpstr>ITC Avant Garde Gothic</vt:lpstr>
      <vt:lpstr>ITC Avant Garde Gothic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Prendimiento de Satanás y el Milenio</dc:title>
  <dc:description>Presentación - Prendimiento de Satanás y el Milenio</dc:description>
  <cp:lastModifiedBy>ACER</cp:lastModifiedBy>
  <cp:revision>7</cp:revision>
  <dcterms:created xsi:type="dcterms:W3CDTF">2006-08-16T00:00:00Z</dcterms:created>
  <dcterms:modified xsi:type="dcterms:W3CDTF">2025-12-10T18:26:50Z</dcterms:modified>
  <dc:identifier>DAG7DDkNWCY</dc:identifier>
</cp:coreProperties>
</file>