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8288000" cy="10287000"/>
  <p:notesSz cx="6858000" cy="9144000"/>
  <p:embeddedFontLst>
    <p:embeddedFont>
      <p:font typeface="Forum" panose="020B0604020202020204" charset="0"/>
      <p:regular r:id="rId14"/>
    </p:embeddedFon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DM Sans Bold" panose="020B0604020202020204" charset="0"/>
      <p:regular r:id="rId19"/>
      <p:bold r:id="rId20"/>
    </p:embeddedFont>
    <p:embeddedFont>
      <p:font typeface="Roca One Bold Italics" panose="020B0604020202020204" charset="0"/>
      <p:regular r:id="rId21"/>
      <p:bold r:id="rId22"/>
      <p:italic r:id="rId23"/>
      <p:boldItalic r:id="rId24"/>
    </p:embeddedFont>
    <p:embeddedFont>
      <p:font typeface="DM Sans" panose="020B0604020202020204" charset="0"/>
      <p:regular r:id="rId25"/>
      <p:bold r:id="rId26"/>
      <p:italic r:id="rId27"/>
      <p:boldItalic r:id="rId28"/>
    </p:embeddedFont>
    <p:embeddedFont>
      <p:font typeface="DM Sans Bold Italics" panose="020B0604020202020204" charset="0"/>
      <p:regular r:id="rId29"/>
      <p:bold r:id="rId30"/>
      <p:italic r:id="rId31"/>
      <p:boldItalic r:id="rId32"/>
    </p:embeddedFont>
    <p:embeddedFont>
      <p:font typeface="Sloop Script Pro" panose="020B0604020202020204" charset="0"/>
      <p:regular r:id="rId33"/>
    </p:embeddedFont>
    <p:embeddedFont>
      <p:font typeface="Gotham Bold" panose="020B0604020202020204" charset="0"/>
      <p:regular r:id="rId34"/>
      <p:bold r:id="rId35"/>
    </p:embeddedFont>
    <p:embeddedFont>
      <p:font typeface="Libre Baskerville" panose="020B0604020202020204" charset="0"/>
      <p:regular r:id="rId36"/>
    </p:embeddedFont>
    <p:embeddedFont>
      <p:font typeface="Libre Baskerville Bold" panose="020B0604020202020204" charset="0"/>
      <p:regular r:id="rId37"/>
      <p:bold r:id="rId3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 autoAdjust="0"/>
    <p:restoredTop sz="94635" autoAdjust="0"/>
  </p:normalViewPr>
  <p:slideViewPr>
    <p:cSldViewPr>
      <p:cViewPr varScale="1">
        <p:scale>
          <a:sx n="51" d="100"/>
          <a:sy n="51" d="100"/>
        </p:scale>
        <p:origin x="390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34" Type="http://schemas.openxmlformats.org/officeDocument/2006/relationships/font" Target="fonts/font21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33" Type="http://schemas.openxmlformats.org/officeDocument/2006/relationships/font" Target="fonts/font20.fntdata"/><Relationship Id="rId38" Type="http://schemas.openxmlformats.org/officeDocument/2006/relationships/font" Target="fonts/font25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font" Target="fonts/font16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1.fntdata"/><Relationship Id="rId32" Type="http://schemas.openxmlformats.org/officeDocument/2006/relationships/font" Target="fonts/font19.fntdata"/><Relationship Id="rId37" Type="http://schemas.openxmlformats.org/officeDocument/2006/relationships/font" Target="fonts/font24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font" Target="fonts/font15.fntdata"/><Relationship Id="rId36" Type="http://schemas.openxmlformats.org/officeDocument/2006/relationships/font" Target="fonts/font23.fntdata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31" Type="http://schemas.openxmlformats.org/officeDocument/2006/relationships/font" Target="fonts/font1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font" Target="fonts/font14.fntdata"/><Relationship Id="rId30" Type="http://schemas.openxmlformats.org/officeDocument/2006/relationships/font" Target="fonts/font17.fntdata"/><Relationship Id="rId35" Type="http://schemas.openxmlformats.org/officeDocument/2006/relationships/font" Target="fonts/font22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svg"/><Relationship Id="rId5" Type="http://schemas.openxmlformats.org/officeDocument/2006/relationships/image" Target="../media/image18.png"/><Relationship Id="rId4" Type="http://schemas.openxmlformats.org/officeDocument/2006/relationships/image" Target="../media/image21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4252588" y="2278648"/>
            <a:ext cx="5495277" cy="5495277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24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48879" y="7051427"/>
            <a:ext cx="387619" cy="2322001"/>
            <a:chOff x="0" y="0"/>
            <a:chExt cx="516825" cy="3096001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0"/>
              <a:ext cx="516825" cy="516825"/>
              <a:chOff x="0" y="0"/>
              <a:chExt cx="812800" cy="8128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lnTo>
                      <a:pt x="466396" y="87561"/>
                    </a:lnTo>
                    <a:lnTo>
                      <a:pt x="553838" y="27679"/>
                    </a:lnTo>
                    <a:lnTo>
                      <a:pt x="578287" y="131093"/>
                    </a:lnTo>
                    <a:lnTo>
                      <a:pt x="681363" y="106978"/>
                    </a:lnTo>
                    <a:lnTo>
                      <a:pt x="666963" y="212279"/>
                    </a:lnTo>
                    <a:lnTo>
                      <a:pt x="771752" y="227186"/>
                    </a:lnTo>
                    <a:lnTo>
                      <a:pt x="720448" y="320152"/>
                    </a:lnTo>
                    <a:lnTo>
                      <a:pt x="812800" y="372069"/>
                    </a:lnTo>
                    <a:lnTo>
                      <a:pt x="731520" y="440145"/>
                    </a:lnTo>
                    <a:lnTo>
                      <a:pt x="798961" y="522061"/>
                    </a:lnTo>
                    <a:lnTo>
                      <a:pt x="698682" y="556053"/>
                    </a:lnTo>
                    <a:lnTo>
                      <a:pt x="732104" y="656904"/>
                    </a:lnTo>
                    <a:lnTo>
                      <a:pt x="626370" y="652219"/>
                    </a:lnTo>
                    <a:lnTo>
                      <a:pt x="621259" y="758384"/>
                    </a:lnTo>
                    <a:lnTo>
                      <a:pt x="524350" y="715658"/>
                    </a:lnTo>
                    <a:lnTo>
                      <a:pt x="481396" y="812800"/>
                    </a:lnTo>
                    <a:lnTo>
                      <a:pt x="406400" y="737801"/>
                    </a:lnTo>
                    <a:lnTo>
                      <a:pt x="331404" y="812800"/>
                    </a:lnTo>
                    <a:lnTo>
                      <a:pt x="288450" y="715658"/>
                    </a:lnTo>
                    <a:lnTo>
                      <a:pt x="191541" y="758384"/>
                    </a:lnTo>
                    <a:lnTo>
                      <a:pt x="186430" y="652219"/>
                    </a:lnTo>
                    <a:lnTo>
                      <a:pt x="80696" y="656904"/>
                    </a:lnTo>
                    <a:lnTo>
                      <a:pt x="114118" y="556053"/>
                    </a:lnTo>
                    <a:lnTo>
                      <a:pt x="13839" y="522061"/>
                    </a:lnTo>
                    <a:lnTo>
                      <a:pt x="81280" y="440145"/>
                    </a:lnTo>
                    <a:lnTo>
                      <a:pt x="0" y="372069"/>
                    </a:lnTo>
                    <a:lnTo>
                      <a:pt x="92352" y="320152"/>
                    </a:lnTo>
                    <a:lnTo>
                      <a:pt x="41047" y="227186"/>
                    </a:lnTo>
                    <a:lnTo>
                      <a:pt x="145837" y="212279"/>
                    </a:lnTo>
                    <a:lnTo>
                      <a:pt x="131437" y="106978"/>
                    </a:lnTo>
                    <a:lnTo>
                      <a:pt x="234513" y="131093"/>
                    </a:lnTo>
                    <a:lnTo>
                      <a:pt x="258962" y="27679"/>
                    </a:lnTo>
                    <a:lnTo>
                      <a:pt x="346404" y="87561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9525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139700" y="149225"/>
                <a:ext cx="533400" cy="5238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24"/>
                  </a:lnSpc>
                </a:pPr>
                <a:endParaRPr/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>
              <a:off x="0" y="859725"/>
              <a:ext cx="516825" cy="516825"/>
              <a:chOff x="0" y="0"/>
              <a:chExt cx="812800" cy="8128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lnTo>
                      <a:pt x="466396" y="87561"/>
                    </a:lnTo>
                    <a:lnTo>
                      <a:pt x="553838" y="27679"/>
                    </a:lnTo>
                    <a:lnTo>
                      <a:pt x="578287" y="131093"/>
                    </a:lnTo>
                    <a:lnTo>
                      <a:pt x="681363" y="106978"/>
                    </a:lnTo>
                    <a:lnTo>
                      <a:pt x="666963" y="212279"/>
                    </a:lnTo>
                    <a:lnTo>
                      <a:pt x="771752" y="227186"/>
                    </a:lnTo>
                    <a:lnTo>
                      <a:pt x="720448" y="320152"/>
                    </a:lnTo>
                    <a:lnTo>
                      <a:pt x="812800" y="372069"/>
                    </a:lnTo>
                    <a:lnTo>
                      <a:pt x="731520" y="440145"/>
                    </a:lnTo>
                    <a:lnTo>
                      <a:pt x="798961" y="522061"/>
                    </a:lnTo>
                    <a:lnTo>
                      <a:pt x="698682" y="556053"/>
                    </a:lnTo>
                    <a:lnTo>
                      <a:pt x="732104" y="656904"/>
                    </a:lnTo>
                    <a:lnTo>
                      <a:pt x="626370" y="652219"/>
                    </a:lnTo>
                    <a:lnTo>
                      <a:pt x="621259" y="758384"/>
                    </a:lnTo>
                    <a:lnTo>
                      <a:pt x="524350" y="715658"/>
                    </a:lnTo>
                    <a:lnTo>
                      <a:pt x="481396" y="812800"/>
                    </a:lnTo>
                    <a:lnTo>
                      <a:pt x="406400" y="737801"/>
                    </a:lnTo>
                    <a:lnTo>
                      <a:pt x="331404" y="812800"/>
                    </a:lnTo>
                    <a:lnTo>
                      <a:pt x="288450" y="715658"/>
                    </a:lnTo>
                    <a:lnTo>
                      <a:pt x="191541" y="758384"/>
                    </a:lnTo>
                    <a:lnTo>
                      <a:pt x="186430" y="652219"/>
                    </a:lnTo>
                    <a:lnTo>
                      <a:pt x="80696" y="656904"/>
                    </a:lnTo>
                    <a:lnTo>
                      <a:pt x="114118" y="556053"/>
                    </a:lnTo>
                    <a:lnTo>
                      <a:pt x="13839" y="522061"/>
                    </a:lnTo>
                    <a:lnTo>
                      <a:pt x="81280" y="440145"/>
                    </a:lnTo>
                    <a:lnTo>
                      <a:pt x="0" y="372069"/>
                    </a:lnTo>
                    <a:lnTo>
                      <a:pt x="92352" y="320152"/>
                    </a:lnTo>
                    <a:lnTo>
                      <a:pt x="41047" y="227186"/>
                    </a:lnTo>
                    <a:lnTo>
                      <a:pt x="145837" y="212279"/>
                    </a:lnTo>
                    <a:lnTo>
                      <a:pt x="131437" y="106978"/>
                    </a:lnTo>
                    <a:lnTo>
                      <a:pt x="234513" y="131093"/>
                    </a:lnTo>
                    <a:lnTo>
                      <a:pt x="258962" y="27679"/>
                    </a:lnTo>
                    <a:lnTo>
                      <a:pt x="346404" y="87561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9525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139700" y="149225"/>
                <a:ext cx="533400" cy="5238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24"/>
                  </a:lnSpc>
                </a:pPr>
                <a:endParaRPr/>
              </a:p>
            </p:txBody>
          </p:sp>
        </p:grpSp>
        <p:grpSp>
          <p:nvGrpSpPr>
            <p:cNvPr id="12" name="Group 12"/>
            <p:cNvGrpSpPr/>
            <p:nvPr/>
          </p:nvGrpSpPr>
          <p:grpSpPr>
            <a:xfrm>
              <a:off x="0" y="1719451"/>
              <a:ext cx="516825" cy="516825"/>
              <a:chOff x="0" y="0"/>
              <a:chExt cx="812800" cy="81280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lnTo>
                      <a:pt x="466396" y="87561"/>
                    </a:lnTo>
                    <a:lnTo>
                      <a:pt x="553838" y="27679"/>
                    </a:lnTo>
                    <a:lnTo>
                      <a:pt x="578287" y="131093"/>
                    </a:lnTo>
                    <a:lnTo>
                      <a:pt x="681363" y="106978"/>
                    </a:lnTo>
                    <a:lnTo>
                      <a:pt x="666963" y="212279"/>
                    </a:lnTo>
                    <a:lnTo>
                      <a:pt x="771752" y="227186"/>
                    </a:lnTo>
                    <a:lnTo>
                      <a:pt x="720448" y="320152"/>
                    </a:lnTo>
                    <a:lnTo>
                      <a:pt x="812800" y="372069"/>
                    </a:lnTo>
                    <a:lnTo>
                      <a:pt x="731520" y="440145"/>
                    </a:lnTo>
                    <a:lnTo>
                      <a:pt x="798961" y="522061"/>
                    </a:lnTo>
                    <a:lnTo>
                      <a:pt x="698682" y="556053"/>
                    </a:lnTo>
                    <a:lnTo>
                      <a:pt x="732104" y="656904"/>
                    </a:lnTo>
                    <a:lnTo>
                      <a:pt x="626370" y="652219"/>
                    </a:lnTo>
                    <a:lnTo>
                      <a:pt x="621259" y="758384"/>
                    </a:lnTo>
                    <a:lnTo>
                      <a:pt x="524350" y="715658"/>
                    </a:lnTo>
                    <a:lnTo>
                      <a:pt x="481396" y="812800"/>
                    </a:lnTo>
                    <a:lnTo>
                      <a:pt x="406400" y="737801"/>
                    </a:lnTo>
                    <a:lnTo>
                      <a:pt x="331404" y="812800"/>
                    </a:lnTo>
                    <a:lnTo>
                      <a:pt x="288450" y="715658"/>
                    </a:lnTo>
                    <a:lnTo>
                      <a:pt x="191541" y="758384"/>
                    </a:lnTo>
                    <a:lnTo>
                      <a:pt x="186430" y="652219"/>
                    </a:lnTo>
                    <a:lnTo>
                      <a:pt x="80696" y="656904"/>
                    </a:lnTo>
                    <a:lnTo>
                      <a:pt x="114118" y="556053"/>
                    </a:lnTo>
                    <a:lnTo>
                      <a:pt x="13839" y="522061"/>
                    </a:lnTo>
                    <a:lnTo>
                      <a:pt x="81280" y="440145"/>
                    </a:lnTo>
                    <a:lnTo>
                      <a:pt x="0" y="372069"/>
                    </a:lnTo>
                    <a:lnTo>
                      <a:pt x="92352" y="320152"/>
                    </a:lnTo>
                    <a:lnTo>
                      <a:pt x="41047" y="227186"/>
                    </a:lnTo>
                    <a:lnTo>
                      <a:pt x="145837" y="212279"/>
                    </a:lnTo>
                    <a:lnTo>
                      <a:pt x="131437" y="106978"/>
                    </a:lnTo>
                    <a:lnTo>
                      <a:pt x="234513" y="131093"/>
                    </a:lnTo>
                    <a:lnTo>
                      <a:pt x="258962" y="27679"/>
                    </a:lnTo>
                    <a:lnTo>
                      <a:pt x="346404" y="87561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9525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14" name="TextBox 14"/>
              <p:cNvSpPr txBox="1"/>
              <p:nvPr/>
            </p:nvSpPr>
            <p:spPr>
              <a:xfrm>
                <a:off x="139700" y="149225"/>
                <a:ext cx="533400" cy="5238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24"/>
                  </a:lnSpc>
                </a:pPr>
                <a:endParaRPr/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>
              <a:off x="0" y="2579176"/>
              <a:ext cx="516825" cy="516825"/>
              <a:chOff x="0" y="0"/>
              <a:chExt cx="812800" cy="8128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lnTo>
                      <a:pt x="466396" y="87561"/>
                    </a:lnTo>
                    <a:lnTo>
                      <a:pt x="553838" y="27679"/>
                    </a:lnTo>
                    <a:lnTo>
                      <a:pt x="578287" y="131093"/>
                    </a:lnTo>
                    <a:lnTo>
                      <a:pt x="681363" y="106978"/>
                    </a:lnTo>
                    <a:lnTo>
                      <a:pt x="666963" y="212279"/>
                    </a:lnTo>
                    <a:lnTo>
                      <a:pt x="771752" y="227186"/>
                    </a:lnTo>
                    <a:lnTo>
                      <a:pt x="720448" y="320152"/>
                    </a:lnTo>
                    <a:lnTo>
                      <a:pt x="812800" y="372069"/>
                    </a:lnTo>
                    <a:lnTo>
                      <a:pt x="731520" y="440145"/>
                    </a:lnTo>
                    <a:lnTo>
                      <a:pt x="798961" y="522061"/>
                    </a:lnTo>
                    <a:lnTo>
                      <a:pt x="698682" y="556053"/>
                    </a:lnTo>
                    <a:lnTo>
                      <a:pt x="732104" y="656904"/>
                    </a:lnTo>
                    <a:lnTo>
                      <a:pt x="626370" y="652219"/>
                    </a:lnTo>
                    <a:lnTo>
                      <a:pt x="621259" y="758384"/>
                    </a:lnTo>
                    <a:lnTo>
                      <a:pt x="524350" y="715658"/>
                    </a:lnTo>
                    <a:lnTo>
                      <a:pt x="481396" y="812800"/>
                    </a:lnTo>
                    <a:lnTo>
                      <a:pt x="406400" y="737801"/>
                    </a:lnTo>
                    <a:lnTo>
                      <a:pt x="331404" y="812800"/>
                    </a:lnTo>
                    <a:lnTo>
                      <a:pt x="288450" y="715658"/>
                    </a:lnTo>
                    <a:lnTo>
                      <a:pt x="191541" y="758384"/>
                    </a:lnTo>
                    <a:lnTo>
                      <a:pt x="186430" y="652219"/>
                    </a:lnTo>
                    <a:lnTo>
                      <a:pt x="80696" y="656904"/>
                    </a:lnTo>
                    <a:lnTo>
                      <a:pt x="114118" y="556053"/>
                    </a:lnTo>
                    <a:lnTo>
                      <a:pt x="13839" y="522061"/>
                    </a:lnTo>
                    <a:lnTo>
                      <a:pt x="81280" y="440145"/>
                    </a:lnTo>
                    <a:lnTo>
                      <a:pt x="0" y="372069"/>
                    </a:lnTo>
                    <a:lnTo>
                      <a:pt x="92352" y="320152"/>
                    </a:lnTo>
                    <a:lnTo>
                      <a:pt x="41047" y="227186"/>
                    </a:lnTo>
                    <a:lnTo>
                      <a:pt x="145837" y="212279"/>
                    </a:lnTo>
                    <a:lnTo>
                      <a:pt x="131437" y="106978"/>
                    </a:lnTo>
                    <a:lnTo>
                      <a:pt x="234513" y="131093"/>
                    </a:lnTo>
                    <a:lnTo>
                      <a:pt x="258962" y="27679"/>
                    </a:lnTo>
                    <a:lnTo>
                      <a:pt x="346404" y="87561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9525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17" name="TextBox 17"/>
              <p:cNvSpPr txBox="1"/>
              <p:nvPr/>
            </p:nvSpPr>
            <p:spPr>
              <a:xfrm>
                <a:off x="139700" y="149225"/>
                <a:ext cx="533400" cy="5238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24"/>
                  </a:lnSpc>
                </a:pPr>
                <a:endParaRPr/>
              </a:p>
            </p:txBody>
          </p:sp>
        </p:grpSp>
      </p:grpSp>
      <p:sp>
        <p:nvSpPr>
          <p:cNvPr id="22" name="TextBox 22"/>
          <p:cNvSpPr txBox="1"/>
          <p:nvPr/>
        </p:nvSpPr>
        <p:spPr>
          <a:xfrm>
            <a:off x="1600200" y="18047"/>
            <a:ext cx="11811000" cy="67114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263"/>
              </a:lnSpc>
            </a:pPr>
            <a:r>
              <a:rPr lang="en-US" sz="28700" dirty="0">
                <a:solidFill>
                  <a:srgbClr val="9A9A00"/>
                </a:solidFill>
                <a:latin typeface="Sloop Script Pro"/>
                <a:ea typeface="Sloop Script Pro"/>
                <a:cs typeface="Sloop Script Pro"/>
                <a:sym typeface="Sloop Script Pro"/>
              </a:rPr>
              <a:t>Jesucristo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2327211" y="5305118"/>
            <a:ext cx="14750553" cy="40169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737"/>
              </a:lnSpc>
            </a:pPr>
            <a:r>
              <a:rPr lang="en-US" sz="19391" spc="-950">
                <a:solidFill>
                  <a:srgbClr val="3E3124"/>
                </a:solidFill>
                <a:latin typeface="Forum"/>
                <a:ea typeface="Forum"/>
                <a:cs typeface="Forum"/>
                <a:sym typeface="Forum"/>
              </a:rPr>
              <a:t>garantía en la vida y la muerte</a:t>
            </a:r>
          </a:p>
        </p:txBody>
      </p:sp>
      <p:sp>
        <p:nvSpPr>
          <p:cNvPr id="24" name="Freeform 24"/>
          <p:cNvSpPr/>
          <p:nvPr/>
        </p:nvSpPr>
        <p:spPr>
          <a:xfrm>
            <a:off x="11790102" y="196831"/>
            <a:ext cx="1018680" cy="1158100"/>
          </a:xfrm>
          <a:custGeom>
            <a:avLst/>
            <a:gdLst/>
            <a:ahLst/>
            <a:cxnLst/>
            <a:rect l="l" t="t" r="r" b="b"/>
            <a:pathLst>
              <a:path w="1018680" h="1158100">
                <a:moveTo>
                  <a:pt x="0" y="0"/>
                </a:moveTo>
                <a:lnTo>
                  <a:pt x="1018681" y="0"/>
                </a:lnTo>
                <a:lnTo>
                  <a:pt x="1018681" y="1158099"/>
                </a:lnTo>
                <a:lnTo>
                  <a:pt x="0" y="11580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55" b="-1655"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25" name="Freeform 25"/>
          <p:cNvSpPr/>
          <p:nvPr/>
        </p:nvSpPr>
        <p:spPr>
          <a:xfrm rot="5400000">
            <a:off x="12609563" y="676312"/>
            <a:ext cx="796880" cy="144887"/>
          </a:xfrm>
          <a:custGeom>
            <a:avLst/>
            <a:gdLst/>
            <a:ahLst/>
            <a:cxnLst/>
            <a:rect l="l" t="t" r="r" b="b"/>
            <a:pathLst>
              <a:path w="796880" h="144887">
                <a:moveTo>
                  <a:pt x="0" y="0"/>
                </a:moveTo>
                <a:lnTo>
                  <a:pt x="796881" y="0"/>
                </a:lnTo>
                <a:lnTo>
                  <a:pt x="796881" y="144887"/>
                </a:lnTo>
                <a:lnTo>
                  <a:pt x="0" y="14488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26" name="TextBox 26"/>
          <p:cNvSpPr txBox="1"/>
          <p:nvPr/>
        </p:nvSpPr>
        <p:spPr>
          <a:xfrm>
            <a:off x="13207224" y="356940"/>
            <a:ext cx="6847883" cy="7902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67"/>
              </a:lnSpc>
            </a:pPr>
            <a:r>
              <a:rPr lang="en-US" sz="2262" b="1" spc="-79">
                <a:solidFill>
                  <a:srgbClr val="3E3124"/>
                </a:solidFill>
                <a:latin typeface="Gotham Bold"/>
                <a:ea typeface="Gotham Bold"/>
                <a:cs typeface="Gotham Bold"/>
                <a:sym typeface="Gotham Bold"/>
              </a:rPr>
              <a:t>DOCTRINA</a:t>
            </a:r>
          </a:p>
          <a:p>
            <a:pPr marL="0" lvl="0" indent="0" algn="l">
              <a:lnSpc>
                <a:spcPts val="3167"/>
              </a:lnSpc>
              <a:spcBef>
                <a:spcPct val="0"/>
              </a:spcBef>
            </a:pPr>
            <a:r>
              <a:rPr lang="en-US" sz="2262" b="1" spc="-79">
                <a:solidFill>
                  <a:srgbClr val="3E3124"/>
                </a:solidFill>
                <a:latin typeface="Gotham Bold"/>
                <a:ea typeface="Gotham Bold"/>
                <a:cs typeface="Gotham Bold"/>
                <a:sym typeface="Gotham Bold"/>
              </a:rPr>
              <a:t>DOMINGO 02 DE NOVIEMBRE 25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153558" y="519547"/>
            <a:ext cx="6760383" cy="2245664"/>
          </a:xfrm>
          <a:custGeom>
            <a:avLst/>
            <a:gdLst/>
            <a:ahLst/>
            <a:cxnLst/>
            <a:rect l="l" t="t" r="r" b="b"/>
            <a:pathLst>
              <a:path w="6760383" h="2245664">
                <a:moveTo>
                  <a:pt x="0" y="0"/>
                </a:moveTo>
                <a:lnTo>
                  <a:pt x="6760384" y="0"/>
                </a:lnTo>
                <a:lnTo>
                  <a:pt x="6760384" y="2245664"/>
                </a:lnTo>
                <a:lnTo>
                  <a:pt x="0" y="224566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907" t="-169661" r="-111868" b="-53621"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3" name="Freeform 3"/>
          <p:cNvSpPr/>
          <p:nvPr/>
        </p:nvSpPr>
        <p:spPr>
          <a:xfrm>
            <a:off x="-2420414" y="-221344"/>
            <a:ext cx="11040865" cy="10729687"/>
          </a:xfrm>
          <a:custGeom>
            <a:avLst/>
            <a:gdLst/>
            <a:ahLst/>
            <a:cxnLst/>
            <a:rect l="l" t="t" r="r" b="b"/>
            <a:pathLst>
              <a:path w="11040865" h="10729687">
                <a:moveTo>
                  <a:pt x="0" y="0"/>
                </a:moveTo>
                <a:lnTo>
                  <a:pt x="11040865" y="0"/>
                </a:lnTo>
                <a:lnTo>
                  <a:pt x="11040865" y="10729688"/>
                </a:lnTo>
                <a:lnTo>
                  <a:pt x="0" y="1072968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8443" r="-7419"/>
            </a:stretch>
          </a:blipFill>
        </p:spPr>
        <p:txBody>
          <a:bodyPr/>
          <a:lstStyle/>
          <a:p>
            <a:endParaRPr lang="es-MX"/>
          </a:p>
        </p:txBody>
      </p:sp>
      <p:grpSp>
        <p:nvGrpSpPr>
          <p:cNvPr id="4" name="Group 4"/>
          <p:cNvGrpSpPr/>
          <p:nvPr/>
        </p:nvGrpSpPr>
        <p:grpSpPr>
          <a:xfrm>
            <a:off x="8749171" y="5905444"/>
            <a:ext cx="724140" cy="724140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466396" y="87561"/>
                  </a:lnTo>
                  <a:lnTo>
                    <a:pt x="553838" y="27679"/>
                  </a:lnTo>
                  <a:lnTo>
                    <a:pt x="578287" y="131093"/>
                  </a:lnTo>
                  <a:lnTo>
                    <a:pt x="681363" y="106978"/>
                  </a:lnTo>
                  <a:lnTo>
                    <a:pt x="666963" y="212279"/>
                  </a:lnTo>
                  <a:lnTo>
                    <a:pt x="771752" y="227186"/>
                  </a:lnTo>
                  <a:lnTo>
                    <a:pt x="720448" y="320152"/>
                  </a:lnTo>
                  <a:lnTo>
                    <a:pt x="812800" y="372069"/>
                  </a:lnTo>
                  <a:lnTo>
                    <a:pt x="731520" y="440145"/>
                  </a:lnTo>
                  <a:lnTo>
                    <a:pt x="798961" y="522061"/>
                  </a:lnTo>
                  <a:lnTo>
                    <a:pt x="698682" y="556053"/>
                  </a:lnTo>
                  <a:lnTo>
                    <a:pt x="732104" y="656904"/>
                  </a:lnTo>
                  <a:lnTo>
                    <a:pt x="626370" y="652219"/>
                  </a:lnTo>
                  <a:lnTo>
                    <a:pt x="621259" y="758384"/>
                  </a:lnTo>
                  <a:lnTo>
                    <a:pt x="524350" y="715658"/>
                  </a:lnTo>
                  <a:lnTo>
                    <a:pt x="481396" y="812800"/>
                  </a:lnTo>
                  <a:lnTo>
                    <a:pt x="406400" y="737801"/>
                  </a:lnTo>
                  <a:lnTo>
                    <a:pt x="331404" y="812800"/>
                  </a:lnTo>
                  <a:lnTo>
                    <a:pt x="288450" y="715658"/>
                  </a:lnTo>
                  <a:lnTo>
                    <a:pt x="191541" y="758384"/>
                  </a:lnTo>
                  <a:lnTo>
                    <a:pt x="186430" y="652219"/>
                  </a:lnTo>
                  <a:lnTo>
                    <a:pt x="80696" y="656904"/>
                  </a:lnTo>
                  <a:lnTo>
                    <a:pt x="114118" y="556053"/>
                  </a:lnTo>
                  <a:lnTo>
                    <a:pt x="13839" y="522061"/>
                  </a:lnTo>
                  <a:lnTo>
                    <a:pt x="81280" y="440145"/>
                  </a:lnTo>
                  <a:lnTo>
                    <a:pt x="0" y="372069"/>
                  </a:lnTo>
                  <a:lnTo>
                    <a:pt x="92352" y="320152"/>
                  </a:lnTo>
                  <a:lnTo>
                    <a:pt x="41047" y="227186"/>
                  </a:lnTo>
                  <a:lnTo>
                    <a:pt x="145837" y="212279"/>
                  </a:lnTo>
                  <a:lnTo>
                    <a:pt x="131437" y="106978"/>
                  </a:lnTo>
                  <a:lnTo>
                    <a:pt x="234513" y="131093"/>
                  </a:lnTo>
                  <a:lnTo>
                    <a:pt x="258962" y="27679"/>
                  </a:lnTo>
                  <a:lnTo>
                    <a:pt x="346404" y="87561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9A9A00"/>
            </a:solidFill>
          </p:spPr>
          <p:txBody>
            <a:bodyPr/>
            <a:lstStyle/>
            <a:p>
              <a:endParaRPr lang="es-MX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139700" y="139700"/>
              <a:ext cx="533400" cy="533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24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8749171" y="3642050"/>
            <a:ext cx="8760712" cy="17102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55"/>
              </a:lnSpc>
              <a:spcBef>
                <a:spcPct val="0"/>
              </a:spcBef>
            </a:pPr>
            <a:r>
              <a:rPr lang="en-US" sz="3893" b="1">
                <a:solidFill>
                  <a:srgbClr val="3E3124"/>
                </a:solidFill>
                <a:latin typeface="DM Sans Bold"/>
                <a:ea typeface="DM Sans Bold"/>
                <a:cs typeface="DM Sans Bold"/>
                <a:sym typeface="DM Sans Bold"/>
              </a:rPr>
              <a:t>Sigamos manifestándonos en contra de toda enseñanza y práctica que atenta a la sana doctrina.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602031" y="5914969"/>
            <a:ext cx="8180818" cy="2628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66"/>
              </a:lnSpc>
              <a:spcBef>
                <a:spcPct val="0"/>
              </a:spcBef>
            </a:pPr>
            <a:r>
              <a:rPr lang="en-US" sz="3476" dirty="0">
                <a:solidFill>
                  <a:srgbClr val="3E3124"/>
                </a:solidFill>
                <a:latin typeface="DM Sans"/>
                <a:ea typeface="DM Sans"/>
                <a:cs typeface="DM Sans"/>
                <a:sym typeface="DM Sans"/>
              </a:rPr>
              <a:t>No </a:t>
            </a:r>
            <a:r>
              <a:rPr lang="en-US" sz="3476" dirty="0" err="1">
                <a:solidFill>
                  <a:srgbClr val="3E3124"/>
                </a:solidFill>
                <a:latin typeface="DM Sans"/>
                <a:ea typeface="DM Sans"/>
                <a:cs typeface="DM Sans"/>
                <a:sym typeface="DM Sans"/>
              </a:rPr>
              <a:t>permitamos</a:t>
            </a:r>
            <a:r>
              <a:rPr lang="en-US" sz="3476" dirty="0">
                <a:solidFill>
                  <a:srgbClr val="3E3124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476" dirty="0" err="1">
                <a:solidFill>
                  <a:srgbClr val="3E3124"/>
                </a:solidFill>
                <a:latin typeface="DM Sans"/>
                <a:ea typeface="DM Sans"/>
                <a:cs typeface="DM Sans"/>
                <a:sym typeface="DM Sans"/>
              </a:rPr>
              <a:t>que</a:t>
            </a:r>
            <a:r>
              <a:rPr lang="en-US" sz="3476" dirty="0">
                <a:solidFill>
                  <a:srgbClr val="3E3124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476" dirty="0" err="1">
                <a:solidFill>
                  <a:srgbClr val="3E3124"/>
                </a:solidFill>
                <a:latin typeface="DM Sans"/>
                <a:ea typeface="DM Sans"/>
                <a:cs typeface="DM Sans"/>
                <a:sym typeface="DM Sans"/>
              </a:rPr>
              <a:t>nuestros</a:t>
            </a:r>
            <a:r>
              <a:rPr lang="en-US" sz="3476" dirty="0">
                <a:solidFill>
                  <a:srgbClr val="3E3124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476" dirty="0" err="1">
                <a:solidFill>
                  <a:srgbClr val="3E3124"/>
                </a:solidFill>
                <a:latin typeface="DM Sans"/>
                <a:ea typeface="DM Sans"/>
                <a:cs typeface="DM Sans"/>
                <a:sym typeface="DM Sans"/>
              </a:rPr>
              <a:t>hogares</a:t>
            </a:r>
            <a:r>
              <a:rPr lang="en-US" sz="3476" dirty="0">
                <a:solidFill>
                  <a:srgbClr val="3E3124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476" dirty="0" err="1">
                <a:solidFill>
                  <a:srgbClr val="3E3124"/>
                </a:solidFill>
                <a:latin typeface="DM Sans"/>
                <a:ea typeface="DM Sans"/>
                <a:cs typeface="DM Sans"/>
                <a:sym typeface="DM Sans"/>
              </a:rPr>
              <a:t>participen</a:t>
            </a:r>
            <a:r>
              <a:rPr lang="en-US" sz="3476" dirty="0">
                <a:solidFill>
                  <a:srgbClr val="3E3124"/>
                </a:solidFill>
                <a:latin typeface="DM Sans"/>
                <a:ea typeface="DM Sans"/>
                <a:cs typeface="DM Sans"/>
                <a:sym typeface="DM Sans"/>
              </a:rPr>
              <a:t> en </a:t>
            </a:r>
            <a:r>
              <a:rPr lang="en-US" sz="3476" dirty="0" err="1">
                <a:solidFill>
                  <a:srgbClr val="3E3124"/>
                </a:solidFill>
                <a:latin typeface="DM Sans"/>
                <a:ea typeface="DM Sans"/>
                <a:cs typeface="DM Sans"/>
                <a:sym typeface="DM Sans"/>
              </a:rPr>
              <a:t>prácticas</a:t>
            </a:r>
            <a:r>
              <a:rPr lang="en-US" sz="3476" dirty="0">
                <a:solidFill>
                  <a:srgbClr val="3E3124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476" dirty="0" err="1">
                <a:solidFill>
                  <a:srgbClr val="3E3124"/>
                </a:solidFill>
                <a:latin typeface="DM Sans"/>
                <a:ea typeface="DM Sans"/>
                <a:cs typeface="DM Sans"/>
                <a:sym typeface="DM Sans"/>
              </a:rPr>
              <a:t>que</a:t>
            </a:r>
            <a:r>
              <a:rPr lang="en-US" sz="3476" dirty="0">
                <a:solidFill>
                  <a:srgbClr val="3E3124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476" dirty="0" err="1">
                <a:solidFill>
                  <a:srgbClr val="3E3124"/>
                </a:solidFill>
                <a:latin typeface="DM Sans"/>
                <a:ea typeface="DM Sans"/>
                <a:cs typeface="DM Sans"/>
                <a:sym typeface="DM Sans"/>
              </a:rPr>
              <a:t>minen</a:t>
            </a:r>
            <a:r>
              <a:rPr lang="en-US" sz="3476" dirty="0">
                <a:solidFill>
                  <a:srgbClr val="3E3124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476" dirty="0" err="1">
                <a:solidFill>
                  <a:srgbClr val="3E3124"/>
                </a:solidFill>
                <a:latin typeface="DM Sans"/>
                <a:ea typeface="DM Sans"/>
                <a:cs typeface="DM Sans"/>
                <a:sym typeface="DM Sans"/>
              </a:rPr>
              <a:t>nuestra</a:t>
            </a:r>
            <a:r>
              <a:rPr lang="en-US" sz="3476" dirty="0">
                <a:solidFill>
                  <a:srgbClr val="3E3124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476" dirty="0" err="1">
                <a:solidFill>
                  <a:srgbClr val="3E3124"/>
                </a:solidFill>
                <a:latin typeface="DM Sans"/>
                <a:ea typeface="DM Sans"/>
                <a:cs typeface="DM Sans"/>
                <a:sym typeface="DM Sans"/>
              </a:rPr>
              <a:t>fe</a:t>
            </a:r>
            <a:r>
              <a:rPr lang="en-US" sz="3476" dirty="0">
                <a:solidFill>
                  <a:srgbClr val="3E3124"/>
                </a:solidFill>
                <a:latin typeface="DM Sans"/>
                <a:ea typeface="DM Sans"/>
                <a:cs typeface="DM Sans"/>
                <a:sym typeface="DM Sans"/>
              </a:rPr>
              <a:t> y </a:t>
            </a:r>
            <a:r>
              <a:rPr lang="en-US" sz="3476" dirty="0" err="1">
                <a:solidFill>
                  <a:srgbClr val="3E3124"/>
                </a:solidFill>
                <a:latin typeface="DM Sans"/>
                <a:ea typeface="DM Sans"/>
                <a:cs typeface="DM Sans"/>
                <a:sym typeface="DM Sans"/>
              </a:rPr>
              <a:t>fidelidad</a:t>
            </a:r>
            <a:r>
              <a:rPr lang="en-US" sz="3476" dirty="0">
                <a:solidFill>
                  <a:srgbClr val="3E3124"/>
                </a:solidFill>
                <a:latin typeface="DM Sans"/>
                <a:ea typeface="DM Sans"/>
                <a:cs typeface="DM Sans"/>
                <a:sym typeface="DM Sans"/>
              </a:rPr>
              <a:t> al </a:t>
            </a:r>
            <a:r>
              <a:rPr lang="en-US" sz="3476" dirty="0" err="1">
                <a:solidFill>
                  <a:srgbClr val="3E3124"/>
                </a:solidFill>
                <a:latin typeface="DM Sans"/>
                <a:ea typeface="DM Sans"/>
                <a:cs typeface="DM Sans"/>
                <a:sym typeface="DM Sans"/>
              </a:rPr>
              <a:t>Señor</a:t>
            </a:r>
            <a:r>
              <a:rPr lang="en-US" sz="3476" dirty="0">
                <a:solidFill>
                  <a:srgbClr val="3E3124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476" dirty="0" err="1">
                <a:solidFill>
                  <a:srgbClr val="3E3124"/>
                </a:solidFill>
                <a:latin typeface="DM Sans"/>
                <a:ea typeface="DM Sans"/>
                <a:cs typeface="DM Sans"/>
                <a:sym typeface="DM Sans"/>
              </a:rPr>
              <a:t>Jesucristo</a:t>
            </a:r>
            <a:r>
              <a:rPr lang="en-US" sz="3476" dirty="0">
                <a:solidFill>
                  <a:srgbClr val="3E3124"/>
                </a:solidFill>
                <a:latin typeface="DM Sans"/>
                <a:ea typeface="DM Sans"/>
                <a:cs typeface="DM Sans"/>
                <a:sym typeface="DM Sans"/>
              </a:rPr>
              <a:t> a </a:t>
            </a:r>
            <a:r>
              <a:rPr lang="en-US" sz="3476" dirty="0" err="1">
                <a:solidFill>
                  <a:srgbClr val="3E3124"/>
                </a:solidFill>
                <a:latin typeface="DM Sans"/>
                <a:ea typeface="DM Sans"/>
                <a:cs typeface="DM Sans"/>
                <a:sym typeface="DM Sans"/>
              </a:rPr>
              <a:t>quien</a:t>
            </a:r>
            <a:r>
              <a:rPr lang="en-US" sz="3476" dirty="0">
                <a:solidFill>
                  <a:srgbClr val="3E3124"/>
                </a:solidFill>
                <a:latin typeface="DM Sans"/>
                <a:ea typeface="DM Sans"/>
                <a:cs typeface="DM Sans"/>
                <a:sym typeface="DM Sans"/>
              </a:rPr>
              <a:t> le </a:t>
            </a:r>
            <a:r>
              <a:rPr lang="en-US" sz="3476" dirty="0" err="1">
                <a:solidFill>
                  <a:srgbClr val="3E3124"/>
                </a:solidFill>
                <a:latin typeface="DM Sans"/>
                <a:ea typeface="DM Sans"/>
                <a:cs typeface="DM Sans"/>
                <a:sym typeface="DM Sans"/>
              </a:rPr>
              <a:t>pertenecemos</a:t>
            </a:r>
            <a:r>
              <a:rPr lang="en-US" sz="3476" dirty="0">
                <a:solidFill>
                  <a:srgbClr val="3E3124"/>
                </a:solidFill>
                <a:latin typeface="DM Sans"/>
                <a:ea typeface="DM Sans"/>
                <a:cs typeface="DM Sans"/>
                <a:sym typeface="DM Sans"/>
              </a:rPr>
              <a:t> en </a:t>
            </a:r>
            <a:r>
              <a:rPr lang="en-US" sz="3476" dirty="0" err="1">
                <a:solidFill>
                  <a:srgbClr val="3E3124"/>
                </a:solidFill>
                <a:latin typeface="DM Sans"/>
                <a:ea typeface="DM Sans"/>
                <a:cs typeface="DM Sans"/>
                <a:sym typeface="DM Sans"/>
              </a:rPr>
              <a:t>vida</a:t>
            </a:r>
            <a:r>
              <a:rPr lang="en-US" sz="3476" dirty="0">
                <a:solidFill>
                  <a:srgbClr val="3E3124"/>
                </a:solidFill>
                <a:latin typeface="DM Sans"/>
                <a:ea typeface="DM Sans"/>
                <a:cs typeface="DM Sans"/>
                <a:sym typeface="DM Sans"/>
              </a:rPr>
              <a:t> y </a:t>
            </a:r>
            <a:r>
              <a:rPr lang="en-US" sz="3476" dirty="0" err="1" smtClean="0">
                <a:solidFill>
                  <a:srgbClr val="3E3124"/>
                </a:solidFill>
                <a:latin typeface="DM Sans"/>
                <a:ea typeface="DM Sans"/>
                <a:cs typeface="DM Sans"/>
                <a:sym typeface="DM Sans"/>
              </a:rPr>
              <a:t>muerte</a:t>
            </a:r>
            <a:r>
              <a:rPr lang="en-US" sz="3476" dirty="0">
                <a:solidFill>
                  <a:srgbClr val="3E3124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476" dirty="0" smtClean="0">
                <a:solidFill>
                  <a:srgbClr val="3E3124"/>
                </a:solidFill>
                <a:latin typeface="DM Sans"/>
                <a:ea typeface="DM Sans"/>
                <a:cs typeface="DM Sans"/>
                <a:sym typeface="DM Sans"/>
              </a:rPr>
              <a:t>(</a:t>
            </a:r>
            <a:r>
              <a:rPr lang="en-US" sz="3476" b="1" dirty="0" smtClean="0">
                <a:solidFill>
                  <a:srgbClr val="3E3124"/>
                </a:solidFill>
                <a:latin typeface="DM Sans"/>
                <a:ea typeface="DM Sans"/>
                <a:cs typeface="DM Sans"/>
                <a:sym typeface="DM Sans"/>
              </a:rPr>
              <a:t>Ro. 14:8</a:t>
            </a:r>
            <a:r>
              <a:rPr lang="en-US" sz="3476" dirty="0" smtClean="0">
                <a:solidFill>
                  <a:srgbClr val="3E3124"/>
                </a:solidFill>
                <a:latin typeface="DM Sans"/>
                <a:ea typeface="DM Sans"/>
                <a:cs typeface="DM Sans"/>
                <a:sym typeface="DM Sans"/>
              </a:rPr>
              <a:t>).</a:t>
            </a:r>
            <a:endParaRPr lang="en-US" sz="3476" b="1" dirty="0">
              <a:solidFill>
                <a:srgbClr val="3E3124"/>
              </a:solidFill>
              <a:latin typeface="DM Sans Bold"/>
              <a:ea typeface="DM Sans Bold"/>
              <a:cs typeface="DM Sans Bold"/>
              <a:sym typeface="DM Sans Bold"/>
            </a:endParaRPr>
          </a:p>
        </p:txBody>
      </p:sp>
      <p:grpSp>
        <p:nvGrpSpPr>
          <p:cNvPr id="9" name="Group 9"/>
          <p:cNvGrpSpPr/>
          <p:nvPr/>
        </p:nvGrpSpPr>
        <p:grpSpPr>
          <a:xfrm>
            <a:off x="14686122" y="8756941"/>
            <a:ext cx="4526601" cy="3116036"/>
            <a:chOff x="0" y="0"/>
            <a:chExt cx="669524" cy="460889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69524" cy="460889"/>
            </a:xfrm>
            <a:custGeom>
              <a:avLst/>
              <a:gdLst/>
              <a:ahLst/>
              <a:cxnLst/>
              <a:rect l="l" t="t" r="r" b="b"/>
              <a:pathLst>
                <a:path w="669524" h="460889">
                  <a:moveTo>
                    <a:pt x="334762" y="0"/>
                  </a:moveTo>
                  <a:cubicBezTo>
                    <a:pt x="149878" y="0"/>
                    <a:pt x="0" y="103174"/>
                    <a:pt x="0" y="230445"/>
                  </a:cubicBezTo>
                  <a:cubicBezTo>
                    <a:pt x="0" y="357716"/>
                    <a:pt x="149878" y="460889"/>
                    <a:pt x="334762" y="460889"/>
                  </a:cubicBezTo>
                  <a:cubicBezTo>
                    <a:pt x="519646" y="460889"/>
                    <a:pt x="669524" y="357716"/>
                    <a:pt x="669524" y="230445"/>
                  </a:cubicBezTo>
                  <a:cubicBezTo>
                    <a:pt x="669524" y="103174"/>
                    <a:pt x="519646" y="0"/>
                    <a:pt x="334762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62768" y="43208"/>
              <a:ext cx="543988" cy="3744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24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 rot="5465042">
            <a:off x="13175481" y="8635721"/>
            <a:ext cx="387619" cy="2322001"/>
            <a:chOff x="0" y="0"/>
            <a:chExt cx="516825" cy="3096001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516825" cy="516825"/>
              <a:chOff x="0" y="0"/>
              <a:chExt cx="812800" cy="8128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lnTo>
                      <a:pt x="466396" y="87561"/>
                    </a:lnTo>
                    <a:lnTo>
                      <a:pt x="553838" y="27679"/>
                    </a:lnTo>
                    <a:lnTo>
                      <a:pt x="578287" y="131093"/>
                    </a:lnTo>
                    <a:lnTo>
                      <a:pt x="681363" y="106978"/>
                    </a:lnTo>
                    <a:lnTo>
                      <a:pt x="666963" y="212279"/>
                    </a:lnTo>
                    <a:lnTo>
                      <a:pt x="771752" y="227186"/>
                    </a:lnTo>
                    <a:lnTo>
                      <a:pt x="720448" y="320152"/>
                    </a:lnTo>
                    <a:lnTo>
                      <a:pt x="812800" y="372069"/>
                    </a:lnTo>
                    <a:lnTo>
                      <a:pt x="731520" y="440145"/>
                    </a:lnTo>
                    <a:lnTo>
                      <a:pt x="798961" y="522061"/>
                    </a:lnTo>
                    <a:lnTo>
                      <a:pt x="698682" y="556053"/>
                    </a:lnTo>
                    <a:lnTo>
                      <a:pt x="732104" y="656904"/>
                    </a:lnTo>
                    <a:lnTo>
                      <a:pt x="626370" y="652219"/>
                    </a:lnTo>
                    <a:lnTo>
                      <a:pt x="621259" y="758384"/>
                    </a:lnTo>
                    <a:lnTo>
                      <a:pt x="524350" y="715658"/>
                    </a:lnTo>
                    <a:lnTo>
                      <a:pt x="481396" y="812800"/>
                    </a:lnTo>
                    <a:lnTo>
                      <a:pt x="406400" y="737801"/>
                    </a:lnTo>
                    <a:lnTo>
                      <a:pt x="331404" y="812800"/>
                    </a:lnTo>
                    <a:lnTo>
                      <a:pt x="288450" y="715658"/>
                    </a:lnTo>
                    <a:lnTo>
                      <a:pt x="191541" y="758384"/>
                    </a:lnTo>
                    <a:lnTo>
                      <a:pt x="186430" y="652219"/>
                    </a:lnTo>
                    <a:lnTo>
                      <a:pt x="80696" y="656904"/>
                    </a:lnTo>
                    <a:lnTo>
                      <a:pt x="114118" y="556053"/>
                    </a:lnTo>
                    <a:lnTo>
                      <a:pt x="13839" y="522061"/>
                    </a:lnTo>
                    <a:lnTo>
                      <a:pt x="81280" y="440145"/>
                    </a:lnTo>
                    <a:lnTo>
                      <a:pt x="0" y="372069"/>
                    </a:lnTo>
                    <a:lnTo>
                      <a:pt x="92352" y="320152"/>
                    </a:lnTo>
                    <a:lnTo>
                      <a:pt x="41047" y="227186"/>
                    </a:lnTo>
                    <a:lnTo>
                      <a:pt x="145837" y="212279"/>
                    </a:lnTo>
                    <a:lnTo>
                      <a:pt x="131437" y="106978"/>
                    </a:lnTo>
                    <a:lnTo>
                      <a:pt x="234513" y="131093"/>
                    </a:lnTo>
                    <a:lnTo>
                      <a:pt x="258962" y="27679"/>
                    </a:lnTo>
                    <a:lnTo>
                      <a:pt x="346404" y="87561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9525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139700" y="149225"/>
                <a:ext cx="533400" cy="5238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24"/>
                  </a:lnSpc>
                </a:pPr>
                <a:endParaRPr/>
              </a:p>
            </p:txBody>
          </p:sp>
        </p:grpSp>
        <p:grpSp>
          <p:nvGrpSpPr>
            <p:cNvPr id="16" name="Group 16"/>
            <p:cNvGrpSpPr/>
            <p:nvPr/>
          </p:nvGrpSpPr>
          <p:grpSpPr>
            <a:xfrm>
              <a:off x="0" y="859725"/>
              <a:ext cx="516825" cy="516825"/>
              <a:chOff x="0" y="0"/>
              <a:chExt cx="812800" cy="81280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lnTo>
                      <a:pt x="466396" y="87561"/>
                    </a:lnTo>
                    <a:lnTo>
                      <a:pt x="553838" y="27679"/>
                    </a:lnTo>
                    <a:lnTo>
                      <a:pt x="578287" y="131093"/>
                    </a:lnTo>
                    <a:lnTo>
                      <a:pt x="681363" y="106978"/>
                    </a:lnTo>
                    <a:lnTo>
                      <a:pt x="666963" y="212279"/>
                    </a:lnTo>
                    <a:lnTo>
                      <a:pt x="771752" y="227186"/>
                    </a:lnTo>
                    <a:lnTo>
                      <a:pt x="720448" y="320152"/>
                    </a:lnTo>
                    <a:lnTo>
                      <a:pt x="812800" y="372069"/>
                    </a:lnTo>
                    <a:lnTo>
                      <a:pt x="731520" y="440145"/>
                    </a:lnTo>
                    <a:lnTo>
                      <a:pt x="798961" y="522061"/>
                    </a:lnTo>
                    <a:lnTo>
                      <a:pt x="698682" y="556053"/>
                    </a:lnTo>
                    <a:lnTo>
                      <a:pt x="732104" y="656904"/>
                    </a:lnTo>
                    <a:lnTo>
                      <a:pt x="626370" y="652219"/>
                    </a:lnTo>
                    <a:lnTo>
                      <a:pt x="621259" y="758384"/>
                    </a:lnTo>
                    <a:lnTo>
                      <a:pt x="524350" y="715658"/>
                    </a:lnTo>
                    <a:lnTo>
                      <a:pt x="481396" y="812800"/>
                    </a:lnTo>
                    <a:lnTo>
                      <a:pt x="406400" y="737801"/>
                    </a:lnTo>
                    <a:lnTo>
                      <a:pt x="331404" y="812800"/>
                    </a:lnTo>
                    <a:lnTo>
                      <a:pt x="288450" y="715658"/>
                    </a:lnTo>
                    <a:lnTo>
                      <a:pt x="191541" y="758384"/>
                    </a:lnTo>
                    <a:lnTo>
                      <a:pt x="186430" y="652219"/>
                    </a:lnTo>
                    <a:lnTo>
                      <a:pt x="80696" y="656904"/>
                    </a:lnTo>
                    <a:lnTo>
                      <a:pt x="114118" y="556053"/>
                    </a:lnTo>
                    <a:lnTo>
                      <a:pt x="13839" y="522061"/>
                    </a:lnTo>
                    <a:lnTo>
                      <a:pt x="81280" y="440145"/>
                    </a:lnTo>
                    <a:lnTo>
                      <a:pt x="0" y="372069"/>
                    </a:lnTo>
                    <a:lnTo>
                      <a:pt x="92352" y="320152"/>
                    </a:lnTo>
                    <a:lnTo>
                      <a:pt x="41047" y="227186"/>
                    </a:lnTo>
                    <a:lnTo>
                      <a:pt x="145837" y="212279"/>
                    </a:lnTo>
                    <a:lnTo>
                      <a:pt x="131437" y="106978"/>
                    </a:lnTo>
                    <a:lnTo>
                      <a:pt x="234513" y="131093"/>
                    </a:lnTo>
                    <a:lnTo>
                      <a:pt x="258962" y="27679"/>
                    </a:lnTo>
                    <a:lnTo>
                      <a:pt x="346404" y="87561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9525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18" name="TextBox 18"/>
              <p:cNvSpPr txBox="1"/>
              <p:nvPr/>
            </p:nvSpPr>
            <p:spPr>
              <a:xfrm>
                <a:off x="139700" y="149225"/>
                <a:ext cx="533400" cy="5238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24"/>
                  </a:lnSpc>
                </a:pPr>
                <a:endParaRPr/>
              </a:p>
            </p:txBody>
          </p:sp>
        </p:grpSp>
        <p:grpSp>
          <p:nvGrpSpPr>
            <p:cNvPr id="19" name="Group 19"/>
            <p:cNvGrpSpPr/>
            <p:nvPr/>
          </p:nvGrpSpPr>
          <p:grpSpPr>
            <a:xfrm>
              <a:off x="0" y="1719451"/>
              <a:ext cx="516825" cy="516825"/>
              <a:chOff x="0" y="0"/>
              <a:chExt cx="812800" cy="812800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lnTo>
                      <a:pt x="466396" y="87561"/>
                    </a:lnTo>
                    <a:lnTo>
                      <a:pt x="553838" y="27679"/>
                    </a:lnTo>
                    <a:lnTo>
                      <a:pt x="578287" y="131093"/>
                    </a:lnTo>
                    <a:lnTo>
                      <a:pt x="681363" y="106978"/>
                    </a:lnTo>
                    <a:lnTo>
                      <a:pt x="666963" y="212279"/>
                    </a:lnTo>
                    <a:lnTo>
                      <a:pt x="771752" y="227186"/>
                    </a:lnTo>
                    <a:lnTo>
                      <a:pt x="720448" y="320152"/>
                    </a:lnTo>
                    <a:lnTo>
                      <a:pt x="812800" y="372069"/>
                    </a:lnTo>
                    <a:lnTo>
                      <a:pt x="731520" y="440145"/>
                    </a:lnTo>
                    <a:lnTo>
                      <a:pt x="798961" y="522061"/>
                    </a:lnTo>
                    <a:lnTo>
                      <a:pt x="698682" y="556053"/>
                    </a:lnTo>
                    <a:lnTo>
                      <a:pt x="732104" y="656904"/>
                    </a:lnTo>
                    <a:lnTo>
                      <a:pt x="626370" y="652219"/>
                    </a:lnTo>
                    <a:lnTo>
                      <a:pt x="621259" y="758384"/>
                    </a:lnTo>
                    <a:lnTo>
                      <a:pt x="524350" y="715658"/>
                    </a:lnTo>
                    <a:lnTo>
                      <a:pt x="481396" y="812800"/>
                    </a:lnTo>
                    <a:lnTo>
                      <a:pt x="406400" y="737801"/>
                    </a:lnTo>
                    <a:lnTo>
                      <a:pt x="331404" y="812800"/>
                    </a:lnTo>
                    <a:lnTo>
                      <a:pt x="288450" y="715658"/>
                    </a:lnTo>
                    <a:lnTo>
                      <a:pt x="191541" y="758384"/>
                    </a:lnTo>
                    <a:lnTo>
                      <a:pt x="186430" y="652219"/>
                    </a:lnTo>
                    <a:lnTo>
                      <a:pt x="80696" y="656904"/>
                    </a:lnTo>
                    <a:lnTo>
                      <a:pt x="114118" y="556053"/>
                    </a:lnTo>
                    <a:lnTo>
                      <a:pt x="13839" y="522061"/>
                    </a:lnTo>
                    <a:lnTo>
                      <a:pt x="81280" y="440145"/>
                    </a:lnTo>
                    <a:lnTo>
                      <a:pt x="0" y="372069"/>
                    </a:lnTo>
                    <a:lnTo>
                      <a:pt x="92352" y="320152"/>
                    </a:lnTo>
                    <a:lnTo>
                      <a:pt x="41047" y="227186"/>
                    </a:lnTo>
                    <a:lnTo>
                      <a:pt x="145837" y="212279"/>
                    </a:lnTo>
                    <a:lnTo>
                      <a:pt x="131437" y="106978"/>
                    </a:lnTo>
                    <a:lnTo>
                      <a:pt x="234513" y="131093"/>
                    </a:lnTo>
                    <a:lnTo>
                      <a:pt x="258962" y="27679"/>
                    </a:lnTo>
                    <a:lnTo>
                      <a:pt x="346404" y="87561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9525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1" name="TextBox 21"/>
              <p:cNvSpPr txBox="1"/>
              <p:nvPr/>
            </p:nvSpPr>
            <p:spPr>
              <a:xfrm>
                <a:off x="139700" y="149225"/>
                <a:ext cx="533400" cy="5238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24"/>
                  </a:lnSpc>
                </a:pPr>
                <a:endParaRPr/>
              </a:p>
            </p:txBody>
          </p:sp>
        </p:grpSp>
        <p:grpSp>
          <p:nvGrpSpPr>
            <p:cNvPr id="22" name="Group 22"/>
            <p:cNvGrpSpPr/>
            <p:nvPr/>
          </p:nvGrpSpPr>
          <p:grpSpPr>
            <a:xfrm>
              <a:off x="0" y="2579176"/>
              <a:ext cx="516825" cy="516825"/>
              <a:chOff x="0" y="0"/>
              <a:chExt cx="812800" cy="812800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lnTo>
                      <a:pt x="466396" y="87561"/>
                    </a:lnTo>
                    <a:lnTo>
                      <a:pt x="553838" y="27679"/>
                    </a:lnTo>
                    <a:lnTo>
                      <a:pt x="578287" y="131093"/>
                    </a:lnTo>
                    <a:lnTo>
                      <a:pt x="681363" y="106978"/>
                    </a:lnTo>
                    <a:lnTo>
                      <a:pt x="666963" y="212279"/>
                    </a:lnTo>
                    <a:lnTo>
                      <a:pt x="771752" y="227186"/>
                    </a:lnTo>
                    <a:lnTo>
                      <a:pt x="720448" y="320152"/>
                    </a:lnTo>
                    <a:lnTo>
                      <a:pt x="812800" y="372069"/>
                    </a:lnTo>
                    <a:lnTo>
                      <a:pt x="731520" y="440145"/>
                    </a:lnTo>
                    <a:lnTo>
                      <a:pt x="798961" y="522061"/>
                    </a:lnTo>
                    <a:lnTo>
                      <a:pt x="698682" y="556053"/>
                    </a:lnTo>
                    <a:lnTo>
                      <a:pt x="732104" y="656904"/>
                    </a:lnTo>
                    <a:lnTo>
                      <a:pt x="626370" y="652219"/>
                    </a:lnTo>
                    <a:lnTo>
                      <a:pt x="621259" y="758384"/>
                    </a:lnTo>
                    <a:lnTo>
                      <a:pt x="524350" y="715658"/>
                    </a:lnTo>
                    <a:lnTo>
                      <a:pt x="481396" y="812800"/>
                    </a:lnTo>
                    <a:lnTo>
                      <a:pt x="406400" y="737801"/>
                    </a:lnTo>
                    <a:lnTo>
                      <a:pt x="331404" y="812800"/>
                    </a:lnTo>
                    <a:lnTo>
                      <a:pt x="288450" y="715658"/>
                    </a:lnTo>
                    <a:lnTo>
                      <a:pt x="191541" y="758384"/>
                    </a:lnTo>
                    <a:lnTo>
                      <a:pt x="186430" y="652219"/>
                    </a:lnTo>
                    <a:lnTo>
                      <a:pt x="80696" y="656904"/>
                    </a:lnTo>
                    <a:lnTo>
                      <a:pt x="114118" y="556053"/>
                    </a:lnTo>
                    <a:lnTo>
                      <a:pt x="13839" y="522061"/>
                    </a:lnTo>
                    <a:lnTo>
                      <a:pt x="81280" y="440145"/>
                    </a:lnTo>
                    <a:lnTo>
                      <a:pt x="0" y="372069"/>
                    </a:lnTo>
                    <a:lnTo>
                      <a:pt x="92352" y="320152"/>
                    </a:lnTo>
                    <a:lnTo>
                      <a:pt x="41047" y="227186"/>
                    </a:lnTo>
                    <a:lnTo>
                      <a:pt x="145837" y="212279"/>
                    </a:lnTo>
                    <a:lnTo>
                      <a:pt x="131437" y="106978"/>
                    </a:lnTo>
                    <a:lnTo>
                      <a:pt x="234513" y="131093"/>
                    </a:lnTo>
                    <a:lnTo>
                      <a:pt x="258962" y="27679"/>
                    </a:lnTo>
                    <a:lnTo>
                      <a:pt x="346404" y="87561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9525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" name="TextBox 24"/>
              <p:cNvSpPr txBox="1"/>
              <p:nvPr/>
            </p:nvSpPr>
            <p:spPr>
              <a:xfrm>
                <a:off x="139700" y="149225"/>
                <a:ext cx="533400" cy="5238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24"/>
                  </a:lnSpc>
                </a:pPr>
                <a:endParaRPr/>
              </a:p>
            </p:txBody>
          </p:sp>
        </p:grp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134954" y="0"/>
            <a:ext cx="12972994" cy="10518042"/>
          </a:xfrm>
          <a:custGeom>
            <a:avLst/>
            <a:gdLst/>
            <a:ahLst/>
            <a:cxnLst/>
            <a:rect l="l" t="t" r="r" b="b"/>
            <a:pathLst>
              <a:path w="12972994" h="10518042">
                <a:moveTo>
                  <a:pt x="0" y="0"/>
                </a:moveTo>
                <a:lnTo>
                  <a:pt x="12972994" y="0"/>
                </a:lnTo>
                <a:lnTo>
                  <a:pt x="12972994" y="10518042"/>
                </a:lnTo>
                <a:lnTo>
                  <a:pt x="0" y="1051804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5617"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3" name="Freeform 3"/>
          <p:cNvSpPr/>
          <p:nvPr/>
        </p:nvSpPr>
        <p:spPr>
          <a:xfrm>
            <a:off x="12583788" y="246230"/>
            <a:ext cx="5607595" cy="1862731"/>
          </a:xfrm>
          <a:custGeom>
            <a:avLst/>
            <a:gdLst/>
            <a:ahLst/>
            <a:cxnLst/>
            <a:rect l="l" t="t" r="r" b="b"/>
            <a:pathLst>
              <a:path w="5607595" h="1862731">
                <a:moveTo>
                  <a:pt x="0" y="0"/>
                </a:moveTo>
                <a:lnTo>
                  <a:pt x="5607595" y="0"/>
                </a:lnTo>
                <a:lnTo>
                  <a:pt x="5607595" y="1862731"/>
                </a:lnTo>
                <a:lnTo>
                  <a:pt x="0" y="186273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09713" t="-16055" r="-5062" b="-207227"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4" name="TextBox 4"/>
          <p:cNvSpPr txBox="1"/>
          <p:nvPr/>
        </p:nvSpPr>
        <p:spPr>
          <a:xfrm>
            <a:off x="179006" y="1885085"/>
            <a:ext cx="9780217" cy="30777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86"/>
              </a:lnSpc>
              <a:spcBef>
                <a:spcPct val="0"/>
              </a:spcBef>
            </a:pPr>
            <a:r>
              <a:rPr lang="en-US" sz="4091" b="1" dirty="0">
                <a:solidFill>
                  <a:srgbClr val="3E3124"/>
                </a:solidFill>
                <a:latin typeface="Libre Baskerville Bold"/>
                <a:ea typeface="Libre Baskerville Bold"/>
                <a:cs typeface="Libre Baskerville Bold"/>
                <a:sym typeface="Libre Baskerville Bold"/>
              </a:rPr>
              <a:t>“</a:t>
            </a:r>
            <a:r>
              <a:rPr lang="en-US" sz="4091" b="1" dirty="0" err="1">
                <a:solidFill>
                  <a:srgbClr val="3E3124"/>
                </a:solidFill>
                <a:latin typeface="Libre Baskerville Bold"/>
                <a:ea typeface="Libre Baskerville Bold"/>
                <a:cs typeface="Libre Baskerville Bold"/>
                <a:sym typeface="Libre Baskerville Bold"/>
              </a:rPr>
              <a:t>Porque</a:t>
            </a:r>
            <a:r>
              <a:rPr lang="en-US" sz="4091" b="1" dirty="0">
                <a:solidFill>
                  <a:srgbClr val="3E3124"/>
                </a:solidFill>
                <a:latin typeface="Libre Baskerville Bold"/>
                <a:ea typeface="Libre Baskerville Bold"/>
                <a:cs typeface="Libre Baskerville Bold"/>
                <a:sym typeface="Libre Baskerville Bold"/>
              </a:rPr>
              <a:t> Cristo para </a:t>
            </a:r>
            <a:r>
              <a:rPr lang="en-US" sz="4091" b="1" dirty="0" err="1">
                <a:solidFill>
                  <a:srgbClr val="3E3124"/>
                </a:solidFill>
                <a:latin typeface="Libre Baskerville Bold"/>
                <a:ea typeface="Libre Baskerville Bold"/>
                <a:cs typeface="Libre Baskerville Bold"/>
                <a:sym typeface="Libre Baskerville Bold"/>
              </a:rPr>
              <a:t>esto</a:t>
            </a:r>
            <a:r>
              <a:rPr lang="en-US" sz="4091" b="1" dirty="0">
                <a:solidFill>
                  <a:srgbClr val="3E3124"/>
                </a:solidFill>
                <a:latin typeface="Libre Baskerville Bold"/>
                <a:ea typeface="Libre Baskerville Bold"/>
                <a:cs typeface="Libre Baskerville Bold"/>
                <a:sym typeface="Libre Baskerville Bold"/>
              </a:rPr>
              <a:t> </a:t>
            </a:r>
            <a:r>
              <a:rPr lang="en-US" sz="4091" b="1" dirty="0" err="1">
                <a:solidFill>
                  <a:srgbClr val="3E3124"/>
                </a:solidFill>
                <a:latin typeface="Libre Baskerville Bold"/>
                <a:ea typeface="Libre Baskerville Bold"/>
                <a:cs typeface="Libre Baskerville Bold"/>
                <a:sym typeface="Libre Baskerville Bold"/>
              </a:rPr>
              <a:t>murió</a:t>
            </a:r>
            <a:r>
              <a:rPr lang="en-US" sz="4091" b="1" dirty="0">
                <a:solidFill>
                  <a:srgbClr val="3E3124"/>
                </a:solidFill>
                <a:latin typeface="Libre Baskerville Bold"/>
                <a:ea typeface="Libre Baskerville Bold"/>
                <a:cs typeface="Libre Baskerville Bold"/>
                <a:sym typeface="Libre Baskerville Bold"/>
              </a:rPr>
              <a:t> y </a:t>
            </a:r>
            <a:r>
              <a:rPr lang="en-US" sz="4091" b="1" dirty="0" err="1">
                <a:solidFill>
                  <a:srgbClr val="3E3124"/>
                </a:solidFill>
                <a:latin typeface="Libre Baskerville Bold"/>
                <a:ea typeface="Libre Baskerville Bold"/>
                <a:cs typeface="Libre Baskerville Bold"/>
                <a:sym typeface="Libre Baskerville Bold"/>
              </a:rPr>
              <a:t>resucitó</a:t>
            </a:r>
            <a:r>
              <a:rPr lang="en-US" sz="4091" b="1" dirty="0">
                <a:solidFill>
                  <a:srgbClr val="3E3124"/>
                </a:solidFill>
                <a:latin typeface="Libre Baskerville Bold"/>
                <a:ea typeface="Libre Baskerville Bold"/>
                <a:cs typeface="Libre Baskerville Bold"/>
                <a:sym typeface="Libre Baskerville Bold"/>
              </a:rPr>
              <a:t>, y </a:t>
            </a:r>
            <a:r>
              <a:rPr lang="en-US" sz="4091" b="1" dirty="0" err="1">
                <a:solidFill>
                  <a:srgbClr val="3E3124"/>
                </a:solidFill>
                <a:latin typeface="Libre Baskerville Bold"/>
                <a:ea typeface="Libre Baskerville Bold"/>
                <a:cs typeface="Libre Baskerville Bold"/>
                <a:sym typeface="Libre Baskerville Bold"/>
              </a:rPr>
              <a:t>volvió</a:t>
            </a:r>
            <a:r>
              <a:rPr lang="en-US" sz="4091" b="1" dirty="0">
                <a:solidFill>
                  <a:srgbClr val="3E3124"/>
                </a:solidFill>
                <a:latin typeface="Libre Baskerville Bold"/>
                <a:ea typeface="Libre Baskerville Bold"/>
                <a:cs typeface="Libre Baskerville Bold"/>
                <a:sym typeface="Libre Baskerville Bold"/>
              </a:rPr>
              <a:t> a </a:t>
            </a:r>
            <a:r>
              <a:rPr lang="en-US" sz="4091" b="1" dirty="0" err="1">
                <a:solidFill>
                  <a:srgbClr val="3E3124"/>
                </a:solidFill>
                <a:latin typeface="Libre Baskerville Bold"/>
                <a:ea typeface="Libre Baskerville Bold"/>
                <a:cs typeface="Libre Baskerville Bold"/>
                <a:sym typeface="Libre Baskerville Bold"/>
              </a:rPr>
              <a:t>vivir</a:t>
            </a:r>
            <a:r>
              <a:rPr lang="en-US" sz="4091" b="1" dirty="0">
                <a:solidFill>
                  <a:srgbClr val="3E3124"/>
                </a:solidFill>
                <a:latin typeface="Libre Baskerville Bold"/>
                <a:ea typeface="Libre Baskerville Bold"/>
                <a:cs typeface="Libre Baskerville Bold"/>
                <a:sym typeface="Libre Baskerville Bold"/>
              </a:rPr>
              <a:t>, para </a:t>
            </a:r>
            <a:r>
              <a:rPr lang="en-US" sz="4091" b="1" dirty="0" err="1">
                <a:solidFill>
                  <a:srgbClr val="3E3124"/>
                </a:solidFill>
                <a:latin typeface="Libre Baskerville Bold"/>
                <a:ea typeface="Libre Baskerville Bold"/>
                <a:cs typeface="Libre Baskerville Bold"/>
                <a:sym typeface="Libre Baskerville Bold"/>
              </a:rPr>
              <a:t>ser</a:t>
            </a:r>
            <a:r>
              <a:rPr lang="en-US" sz="4091" b="1" dirty="0">
                <a:solidFill>
                  <a:srgbClr val="3E3124"/>
                </a:solidFill>
                <a:latin typeface="Libre Baskerville Bold"/>
                <a:ea typeface="Libre Baskerville Bold"/>
                <a:cs typeface="Libre Baskerville Bold"/>
                <a:sym typeface="Libre Baskerville Bold"/>
              </a:rPr>
              <a:t> </a:t>
            </a:r>
            <a:r>
              <a:rPr lang="en-US" sz="4091" b="1" dirty="0" err="1">
                <a:solidFill>
                  <a:srgbClr val="3E3124"/>
                </a:solidFill>
                <a:latin typeface="Libre Baskerville Bold"/>
                <a:ea typeface="Libre Baskerville Bold"/>
                <a:cs typeface="Libre Baskerville Bold"/>
                <a:sym typeface="Libre Baskerville Bold"/>
              </a:rPr>
              <a:t>Señor</a:t>
            </a:r>
            <a:r>
              <a:rPr lang="en-US" sz="4091" b="1" dirty="0">
                <a:solidFill>
                  <a:srgbClr val="3E3124"/>
                </a:solidFill>
                <a:latin typeface="Libre Baskerville Bold"/>
                <a:ea typeface="Libre Baskerville Bold"/>
                <a:cs typeface="Libre Baskerville Bold"/>
                <a:sym typeface="Libre Baskerville Bold"/>
              </a:rPr>
              <a:t> </a:t>
            </a:r>
            <a:r>
              <a:rPr lang="en-US" sz="4091" b="1" dirty="0" err="1">
                <a:solidFill>
                  <a:srgbClr val="3E3124"/>
                </a:solidFill>
                <a:latin typeface="Libre Baskerville Bold"/>
                <a:ea typeface="Libre Baskerville Bold"/>
                <a:cs typeface="Libre Baskerville Bold"/>
                <a:sym typeface="Libre Baskerville Bold"/>
              </a:rPr>
              <a:t>así</a:t>
            </a:r>
            <a:r>
              <a:rPr lang="en-US" sz="4091" b="1" dirty="0">
                <a:solidFill>
                  <a:srgbClr val="3E3124"/>
                </a:solidFill>
                <a:latin typeface="Libre Baskerville Bold"/>
                <a:ea typeface="Libre Baskerville Bold"/>
                <a:cs typeface="Libre Baskerville Bold"/>
                <a:sym typeface="Libre Baskerville Bold"/>
              </a:rPr>
              <a:t> de los </a:t>
            </a:r>
            <a:r>
              <a:rPr lang="en-US" sz="4091" b="1" dirty="0" err="1">
                <a:solidFill>
                  <a:srgbClr val="3E3124"/>
                </a:solidFill>
                <a:latin typeface="Libre Baskerville Bold"/>
                <a:ea typeface="Libre Baskerville Bold"/>
                <a:cs typeface="Libre Baskerville Bold"/>
                <a:sym typeface="Libre Baskerville Bold"/>
              </a:rPr>
              <a:t>muertos</a:t>
            </a:r>
            <a:r>
              <a:rPr lang="en-US" sz="4091" b="1" dirty="0">
                <a:solidFill>
                  <a:srgbClr val="3E3124"/>
                </a:solidFill>
                <a:latin typeface="Libre Baskerville Bold"/>
                <a:ea typeface="Libre Baskerville Bold"/>
                <a:cs typeface="Libre Baskerville Bold"/>
                <a:sym typeface="Libre Baskerville Bold"/>
              </a:rPr>
              <a:t> </a:t>
            </a:r>
            <a:r>
              <a:rPr lang="en-US" sz="4091" b="1" dirty="0" err="1">
                <a:solidFill>
                  <a:srgbClr val="3E3124"/>
                </a:solidFill>
                <a:latin typeface="Libre Baskerville Bold"/>
                <a:ea typeface="Libre Baskerville Bold"/>
                <a:cs typeface="Libre Baskerville Bold"/>
                <a:sym typeface="Libre Baskerville Bold"/>
              </a:rPr>
              <a:t>como</a:t>
            </a:r>
            <a:r>
              <a:rPr lang="en-US" sz="4091" b="1" dirty="0">
                <a:solidFill>
                  <a:srgbClr val="3E3124"/>
                </a:solidFill>
                <a:latin typeface="Libre Baskerville Bold"/>
                <a:ea typeface="Libre Baskerville Bold"/>
                <a:cs typeface="Libre Baskerville Bold"/>
                <a:sym typeface="Libre Baskerville Bold"/>
              </a:rPr>
              <a:t> de los </a:t>
            </a:r>
            <a:r>
              <a:rPr lang="en-US" sz="4091" b="1" dirty="0" err="1">
                <a:solidFill>
                  <a:srgbClr val="3E3124"/>
                </a:solidFill>
                <a:latin typeface="Libre Baskerville Bold"/>
                <a:ea typeface="Libre Baskerville Bold"/>
                <a:cs typeface="Libre Baskerville Bold"/>
                <a:sym typeface="Libre Baskerville Bold"/>
              </a:rPr>
              <a:t>que</a:t>
            </a:r>
            <a:r>
              <a:rPr lang="en-US" sz="4091" b="1" dirty="0">
                <a:solidFill>
                  <a:srgbClr val="3E3124"/>
                </a:solidFill>
                <a:latin typeface="Libre Baskerville Bold"/>
                <a:ea typeface="Libre Baskerville Bold"/>
                <a:cs typeface="Libre Baskerville Bold"/>
                <a:sym typeface="Libre Baskerville Bold"/>
              </a:rPr>
              <a:t> </a:t>
            </a:r>
            <a:r>
              <a:rPr lang="en-US" sz="4091" b="1" dirty="0" err="1" smtClean="0">
                <a:solidFill>
                  <a:srgbClr val="3E3124"/>
                </a:solidFill>
                <a:latin typeface="Libre Baskerville Bold"/>
                <a:ea typeface="Libre Baskerville Bold"/>
                <a:cs typeface="Libre Baskerville Bold"/>
                <a:sym typeface="Libre Baskerville Bold"/>
              </a:rPr>
              <a:t>viven</a:t>
            </a:r>
            <a:r>
              <a:rPr lang="en-US" sz="4091" b="1" dirty="0" smtClean="0">
                <a:solidFill>
                  <a:srgbClr val="3E3124"/>
                </a:solidFill>
                <a:latin typeface="Libre Baskerville Bold"/>
                <a:ea typeface="Libre Baskerville Bold"/>
                <a:cs typeface="Libre Baskerville Bold"/>
                <a:sym typeface="Libre Baskerville Bold"/>
              </a:rPr>
              <a:t>”</a:t>
            </a:r>
            <a:endParaRPr lang="en-US" sz="4091" b="1" dirty="0">
              <a:solidFill>
                <a:srgbClr val="3E3124"/>
              </a:solidFill>
              <a:latin typeface="Libre Baskerville Bold"/>
              <a:ea typeface="Libre Baskerville Bold"/>
              <a:cs typeface="Libre Baskerville Bold"/>
              <a:sym typeface="Libre Baskerville Bold"/>
            </a:endParaRPr>
          </a:p>
          <a:p>
            <a:pPr algn="ctr">
              <a:lnSpc>
                <a:spcPts val="4786"/>
              </a:lnSpc>
              <a:spcBef>
                <a:spcPct val="0"/>
              </a:spcBef>
            </a:pPr>
            <a:r>
              <a:rPr lang="en-US" sz="4091" b="1" dirty="0">
                <a:solidFill>
                  <a:srgbClr val="3E3124"/>
                </a:solidFill>
                <a:latin typeface="Libre Baskerville Bold"/>
                <a:ea typeface="Libre Baskerville Bold"/>
                <a:cs typeface="Libre Baskerville Bold"/>
                <a:sym typeface="Libre Baskerville Bold"/>
              </a:rPr>
              <a:t> </a:t>
            </a:r>
            <a:r>
              <a:rPr lang="en-US" sz="4091" b="1" dirty="0" err="1" smtClean="0">
                <a:solidFill>
                  <a:srgbClr val="3E3124"/>
                </a:solidFill>
                <a:latin typeface="Libre Baskerville Bold"/>
                <a:ea typeface="Libre Baskerville Bold"/>
                <a:cs typeface="Libre Baskerville Bold"/>
                <a:sym typeface="Libre Baskerville Bold"/>
              </a:rPr>
              <a:t>Romanos</a:t>
            </a:r>
            <a:r>
              <a:rPr lang="en-US" sz="4091" b="1" dirty="0" smtClean="0">
                <a:solidFill>
                  <a:srgbClr val="3E3124"/>
                </a:solidFill>
                <a:latin typeface="Libre Baskerville Bold"/>
                <a:ea typeface="Libre Baskerville Bold"/>
                <a:cs typeface="Libre Baskerville Bold"/>
                <a:sym typeface="Libre Baskerville Bold"/>
              </a:rPr>
              <a:t> </a:t>
            </a:r>
            <a:r>
              <a:rPr lang="en-US" sz="4091" b="1" dirty="0">
                <a:solidFill>
                  <a:srgbClr val="3E3124"/>
                </a:solidFill>
                <a:latin typeface="Libre Baskerville Bold"/>
                <a:ea typeface="Libre Baskerville Bold"/>
                <a:cs typeface="Libre Baskerville Bold"/>
                <a:sym typeface="Libre Baskerville Bold"/>
              </a:rPr>
              <a:t>14:9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354738" y="6158781"/>
            <a:ext cx="9428754" cy="31547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20"/>
              </a:lnSpc>
              <a:spcBef>
                <a:spcPct val="0"/>
              </a:spcBef>
            </a:pPr>
            <a:r>
              <a:rPr lang="en-US" sz="3521" dirty="0">
                <a:solidFill>
                  <a:srgbClr val="3E3124"/>
                </a:solidFill>
                <a:latin typeface="DM Sans"/>
                <a:ea typeface="DM Sans"/>
                <a:cs typeface="DM Sans"/>
                <a:sym typeface="DM Sans"/>
              </a:rPr>
              <a:t>La </a:t>
            </a:r>
            <a:r>
              <a:rPr lang="en-US" sz="3521" dirty="0" err="1">
                <a:solidFill>
                  <a:srgbClr val="3E3124"/>
                </a:solidFill>
                <a:latin typeface="DM Sans"/>
                <a:ea typeface="DM Sans"/>
                <a:cs typeface="DM Sans"/>
                <a:sym typeface="DM Sans"/>
              </a:rPr>
              <a:t>obra</a:t>
            </a:r>
            <a:r>
              <a:rPr lang="en-US" sz="3521" dirty="0">
                <a:solidFill>
                  <a:srgbClr val="3E3124"/>
                </a:solidFill>
                <a:latin typeface="DM Sans"/>
                <a:ea typeface="DM Sans"/>
                <a:cs typeface="DM Sans"/>
                <a:sym typeface="DM Sans"/>
              </a:rPr>
              <a:t> del </a:t>
            </a:r>
            <a:r>
              <a:rPr lang="en-US" sz="3521" dirty="0" err="1">
                <a:solidFill>
                  <a:srgbClr val="3E3124"/>
                </a:solidFill>
                <a:latin typeface="DM Sans"/>
                <a:ea typeface="DM Sans"/>
                <a:cs typeface="DM Sans"/>
                <a:sym typeface="DM Sans"/>
              </a:rPr>
              <a:t>Señor</a:t>
            </a:r>
            <a:r>
              <a:rPr lang="en-US" sz="3521" dirty="0">
                <a:solidFill>
                  <a:srgbClr val="3E3124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521" dirty="0" err="1">
                <a:solidFill>
                  <a:srgbClr val="3E3124"/>
                </a:solidFill>
                <a:latin typeface="DM Sans"/>
                <a:ea typeface="DM Sans"/>
                <a:cs typeface="DM Sans"/>
                <a:sym typeface="DM Sans"/>
              </a:rPr>
              <a:t>Jesucristo</a:t>
            </a:r>
            <a:r>
              <a:rPr lang="en-US" sz="3521" dirty="0">
                <a:solidFill>
                  <a:srgbClr val="3E3124"/>
                </a:solidFill>
                <a:latin typeface="DM Sans"/>
                <a:ea typeface="DM Sans"/>
                <a:cs typeface="DM Sans"/>
                <a:sym typeface="DM Sans"/>
              </a:rPr>
              <a:t> en la </a:t>
            </a:r>
            <a:r>
              <a:rPr lang="en-US" sz="3521" dirty="0" err="1">
                <a:solidFill>
                  <a:srgbClr val="3E3124"/>
                </a:solidFill>
                <a:latin typeface="DM Sans"/>
                <a:ea typeface="DM Sans"/>
                <a:cs typeface="DM Sans"/>
                <a:sym typeface="DM Sans"/>
              </a:rPr>
              <a:t>cruz</a:t>
            </a:r>
            <a:r>
              <a:rPr lang="en-US" sz="3521" dirty="0">
                <a:solidFill>
                  <a:srgbClr val="3E3124"/>
                </a:solidFill>
                <a:latin typeface="DM Sans"/>
                <a:ea typeface="DM Sans"/>
                <a:cs typeface="DM Sans"/>
                <a:sym typeface="DM Sans"/>
              </a:rPr>
              <a:t> del </a:t>
            </a:r>
            <a:r>
              <a:rPr lang="en-US" sz="3521" dirty="0" err="1">
                <a:solidFill>
                  <a:srgbClr val="3E3124"/>
                </a:solidFill>
                <a:latin typeface="DM Sans"/>
                <a:ea typeface="DM Sans"/>
                <a:cs typeface="DM Sans"/>
                <a:sym typeface="DM Sans"/>
              </a:rPr>
              <a:t>calvario</a:t>
            </a:r>
            <a:r>
              <a:rPr lang="en-US" sz="3521" dirty="0">
                <a:solidFill>
                  <a:srgbClr val="3E3124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521" dirty="0" err="1">
                <a:solidFill>
                  <a:srgbClr val="3E3124"/>
                </a:solidFill>
                <a:latin typeface="DM Sans"/>
                <a:ea typeface="DM Sans"/>
                <a:cs typeface="DM Sans"/>
                <a:sym typeface="DM Sans"/>
              </a:rPr>
              <a:t>que</a:t>
            </a:r>
            <a:r>
              <a:rPr lang="en-US" sz="3521" dirty="0">
                <a:solidFill>
                  <a:srgbClr val="3E3124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521" dirty="0" err="1">
                <a:solidFill>
                  <a:srgbClr val="3E3124"/>
                </a:solidFill>
                <a:latin typeface="DM Sans"/>
                <a:ea typeface="DM Sans"/>
                <a:cs typeface="DM Sans"/>
                <a:sym typeface="DM Sans"/>
              </a:rPr>
              <a:t>nos</a:t>
            </a:r>
            <a:r>
              <a:rPr lang="en-US" sz="3521" dirty="0">
                <a:solidFill>
                  <a:srgbClr val="3E3124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521" dirty="0" err="1">
                <a:solidFill>
                  <a:srgbClr val="3E3124"/>
                </a:solidFill>
                <a:latin typeface="DM Sans"/>
                <a:ea typeface="DM Sans"/>
                <a:cs typeface="DM Sans"/>
                <a:sym typeface="DM Sans"/>
              </a:rPr>
              <a:t>dio</a:t>
            </a:r>
            <a:r>
              <a:rPr lang="en-US" sz="3521" dirty="0">
                <a:solidFill>
                  <a:srgbClr val="3E3124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521" dirty="0" err="1">
                <a:solidFill>
                  <a:srgbClr val="3E3124"/>
                </a:solidFill>
                <a:latin typeface="DM Sans"/>
                <a:ea typeface="DM Sans"/>
                <a:cs typeface="DM Sans"/>
                <a:sym typeface="DM Sans"/>
              </a:rPr>
              <a:t>vida</a:t>
            </a:r>
            <a:r>
              <a:rPr lang="en-US" sz="3521" dirty="0">
                <a:solidFill>
                  <a:srgbClr val="3E3124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521" dirty="0" err="1">
                <a:solidFill>
                  <a:srgbClr val="3E3124"/>
                </a:solidFill>
                <a:latin typeface="DM Sans"/>
                <a:ea typeface="DM Sans"/>
                <a:cs typeface="DM Sans"/>
                <a:sym typeface="DM Sans"/>
              </a:rPr>
              <a:t>abundante</a:t>
            </a:r>
            <a:r>
              <a:rPr lang="en-US" sz="3521" dirty="0">
                <a:solidFill>
                  <a:srgbClr val="3E3124"/>
                </a:solidFill>
                <a:latin typeface="DM Sans"/>
                <a:ea typeface="DM Sans"/>
                <a:cs typeface="DM Sans"/>
                <a:sym typeface="DM Sans"/>
              </a:rPr>
              <a:t>, no </a:t>
            </a:r>
            <a:r>
              <a:rPr lang="en-US" sz="3521" dirty="0" err="1">
                <a:solidFill>
                  <a:srgbClr val="3E3124"/>
                </a:solidFill>
                <a:latin typeface="DM Sans"/>
                <a:ea typeface="DM Sans"/>
                <a:cs typeface="DM Sans"/>
                <a:sym typeface="DM Sans"/>
              </a:rPr>
              <a:t>debe</a:t>
            </a:r>
            <a:r>
              <a:rPr lang="en-US" sz="3521" dirty="0">
                <a:solidFill>
                  <a:srgbClr val="3E3124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521" dirty="0" err="1">
                <a:solidFill>
                  <a:srgbClr val="3E3124"/>
                </a:solidFill>
                <a:latin typeface="DM Sans"/>
                <a:ea typeface="DM Sans"/>
                <a:cs typeface="DM Sans"/>
                <a:sym typeface="DM Sans"/>
              </a:rPr>
              <a:t>ser</a:t>
            </a:r>
            <a:r>
              <a:rPr lang="en-US" sz="3521" dirty="0">
                <a:solidFill>
                  <a:srgbClr val="3E3124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521" dirty="0" err="1">
                <a:solidFill>
                  <a:srgbClr val="3E3124"/>
                </a:solidFill>
                <a:latin typeface="DM Sans"/>
                <a:ea typeface="DM Sans"/>
                <a:cs typeface="DM Sans"/>
                <a:sym typeface="DM Sans"/>
              </a:rPr>
              <a:t>sustituida</a:t>
            </a:r>
            <a:r>
              <a:rPr lang="en-US" sz="3521" dirty="0">
                <a:solidFill>
                  <a:srgbClr val="3E3124"/>
                </a:solidFill>
                <a:latin typeface="DM Sans"/>
                <a:ea typeface="DM Sans"/>
                <a:cs typeface="DM Sans"/>
                <a:sym typeface="DM Sans"/>
              </a:rPr>
              <a:t> en los </a:t>
            </a:r>
            <a:r>
              <a:rPr lang="en-US" sz="3521" dirty="0" err="1">
                <a:solidFill>
                  <a:srgbClr val="3E3124"/>
                </a:solidFill>
                <a:latin typeface="DM Sans"/>
                <a:ea typeface="DM Sans"/>
                <a:cs typeface="DM Sans"/>
                <a:sym typeface="DM Sans"/>
              </a:rPr>
              <a:t>corazones</a:t>
            </a:r>
            <a:r>
              <a:rPr lang="en-US" sz="3521" dirty="0">
                <a:solidFill>
                  <a:srgbClr val="3E3124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521" dirty="0" err="1">
                <a:solidFill>
                  <a:srgbClr val="3E3124"/>
                </a:solidFill>
                <a:latin typeface="DM Sans"/>
                <a:ea typeface="DM Sans"/>
                <a:cs typeface="DM Sans"/>
                <a:sym typeface="DM Sans"/>
              </a:rPr>
              <a:t>por</a:t>
            </a:r>
            <a:r>
              <a:rPr lang="en-US" sz="3521" dirty="0">
                <a:solidFill>
                  <a:srgbClr val="3E3124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521" dirty="0" err="1">
                <a:solidFill>
                  <a:srgbClr val="3E3124"/>
                </a:solidFill>
                <a:latin typeface="DM Sans"/>
                <a:ea typeface="DM Sans"/>
                <a:cs typeface="DM Sans"/>
                <a:sym typeface="DM Sans"/>
              </a:rPr>
              <a:t>obras</a:t>
            </a:r>
            <a:r>
              <a:rPr lang="en-US" sz="3521" dirty="0">
                <a:solidFill>
                  <a:srgbClr val="3E3124"/>
                </a:solidFill>
                <a:latin typeface="DM Sans"/>
                <a:ea typeface="DM Sans"/>
                <a:cs typeface="DM Sans"/>
                <a:sym typeface="DM Sans"/>
              </a:rPr>
              <a:t> de </a:t>
            </a:r>
            <a:r>
              <a:rPr lang="en-US" sz="3521" dirty="0" err="1">
                <a:solidFill>
                  <a:srgbClr val="3E3124"/>
                </a:solidFill>
                <a:latin typeface="DM Sans"/>
                <a:ea typeface="DM Sans"/>
                <a:cs typeface="DM Sans"/>
                <a:sym typeface="DM Sans"/>
              </a:rPr>
              <a:t>las</a:t>
            </a:r>
            <a:r>
              <a:rPr lang="en-US" sz="3521" dirty="0">
                <a:solidFill>
                  <a:srgbClr val="3E3124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521" dirty="0" err="1">
                <a:solidFill>
                  <a:srgbClr val="3E3124"/>
                </a:solidFill>
                <a:latin typeface="DM Sans"/>
                <a:ea typeface="DM Sans"/>
                <a:cs typeface="DM Sans"/>
                <a:sym typeface="DM Sans"/>
              </a:rPr>
              <a:t>tinieblas</a:t>
            </a:r>
            <a:r>
              <a:rPr lang="en-US" sz="3521" dirty="0">
                <a:solidFill>
                  <a:srgbClr val="3E3124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521" dirty="0" err="1">
                <a:solidFill>
                  <a:srgbClr val="3E3124"/>
                </a:solidFill>
                <a:latin typeface="DM Sans"/>
                <a:ea typeface="DM Sans"/>
                <a:cs typeface="DM Sans"/>
                <a:sym typeface="DM Sans"/>
              </a:rPr>
              <a:t>que</a:t>
            </a:r>
            <a:r>
              <a:rPr lang="en-US" sz="3521" dirty="0">
                <a:solidFill>
                  <a:srgbClr val="3E3124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521" dirty="0" err="1">
                <a:solidFill>
                  <a:srgbClr val="3E3124"/>
                </a:solidFill>
                <a:latin typeface="DM Sans"/>
                <a:ea typeface="DM Sans"/>
                <a:cs typeface="DM Sans"/>
                <a:sym typeface="DM Sans"/>
              </a:rPr>
              <a:t>oscurecen</a:t>
            </a:r>
            <a:r>
              <a:rPr lang="en-US" sz="3521" dirty="0">
                <a:solidFill>
                  <a:srgbClr val="3E3124"/>
                </a:solidFill>
                <a:latin typeface="DM Sans"/>
                <a:ea typeface="DM Sans"/>
                <a:cs typeface="DM Sans"/>
                <a:sym typeface="DM Sans"/>
              </a:rPr>
              <a:t> el alma y </a:t>
            </a:r>
            <a:r>
              <a:rPr lang="en-US" sz="3521" dirty="0" err="1">
                <a:solidFill>
                  <a:srgbClr val="3E3124"/>
                </a:solidFill>
                <a:latin typeface="DM Sans"/>
                <a:ea typeface="DM Sans"/>
                <a:cs typeface="DM Sans"/>
                <a:sym typeface="DM Sans"/>
              </a:rPr>
              <a:t>destruyen</a:t>
            </a:r>
            <a:r>
              <a:rPr lang="en-US" sz="3521" dirty="0">
                <a:solidFill>
                  <a:srgbClr val="3E3124"/>
                </a:solidFill>
                <a:latin typeface="DM Sans"/>
                <a:ea typeface="DM Sans"/>
                <a:cs typeface="DM Sans"/>
                <a:sym typeface="DM Sans"/>
              </a:rPr>
              <a:t> la </a:t>
            </a:r>
            <a:r>
              <a:rPr lang="en-US" sz="3521" dirty="0" err="1" smtClean="0">
                <a:solidFill>
                  <a:srgbClr val="3E3124"/>
                </a:solidFill>
                <a:latin typeface="DM Sans"/>
                <a:ea typeface="DM Sans"/>
                <a:cs typeface="DM Sans"/>
                <a:sym typeface="DM Sans"/>
              </a:rPr>
              <a:t>esperanza</a:t>
            </a:r>
            <a:r>
              <a:rPr lang="en-US" sz="3521" dirty="0" smtClean="0">
                <a:solidFill>
                  <a:srgbClr val="3E3124"/>
                </a:solidFill>
                <a:latin typeface="DM Sans"/>
                <a:ea typeface="DM Sans"/>
                <a:cs typeface="DM Sans"/>
                <a:sym typeface="DM Sans"/>
              </a:rPr>
              <a:t>  </a:t>
            </a:r>
            <a:endParaRPr lang="en-US" sz="3521" dirty="0">
              <a:solidFill>
                <a:srgbClr val="3E3124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algn="ctr">
              <a:lnSpc>
                <a:spcPts val="4120"/>
              </a:lnSpc>
              <a:spcBef>
                <a:spcPct val="0"/>
              </a:spcBef>
            </a:pPr>
            <a:r>
              <a:rPr lang="en-US" sz="3521" b="1" dirty="0" smtClean="0">
                <a:solidFill>
                  <a:srgbClr val="3E3124"/>
                </a:solidFill>
                <a:latin typeface="DM Sans Bold"/>
                <a:ea typeface="DM Sans Bold"/>
                <a:cs typeface="DM Sans Bold"/>
                <a:sym typeface="DM Sans Bold"/>
              </a:rPr>
              <a:t>(Jn</a:t>
            </a:r>
            <a:r>
              <a:rPr lang="en-US" sz="3521" b="1" dirty="0">
                <a:solidFill>
                  <a:srgbClr val="3E3124"/>
                </a:solidFill>
                <a:latin typeface="DM Sans Bold"/>
                <a:ea typeface="DM Sans Bold"/>
                <a:cs typeface="DM Sans Bold"/>
                <a:sym typeface="DM Sans Bold"/>
              </a:rPr>
              <a:t>. 10:10; Ap. </a:t>
            </a:r>
            <a:r>
              <a:rPr lang="en-US" sz="3521" b="1" dirty="0" smtClean="0">
                <a:solidFill>
                  <a:srgbClr val="3E3124"/>
                </a:solidFill>
                <a:latin typeface="DM Sans Bold"/>
                <a:ea typeface="DM Sans Bold"/>
                <a:cs typeface="DM Sans Bold"/>
                <a:sym typeface="DM Sans Bold"/>
              </a:rPr>
              <a:t>1:17-18).</a:t>
            </a:r>
            <a:endParaRPr lang="en-US" sz="3521" b="1" dirty="0">
              <a:solidFill>
                <a:srgbClr val="3E3124"/>
              </a:solidFill>
              <a:latin typeface="DM Sans Bold"/>
              <a:ea typeface="DM Sans Bold"/>
              <a:cs typeface="DM Sans Bold"/>
              <a:sym typeface="DM Sans Bold"/>
            </a:endParaRPr>
          </a:p>
        </p:txBody>
      </p:sp>
      <p:grpSp>
        <p:nvGrpSpPr>
          <p:cNvPr id="6" name="Group 6"/>
          <p:cNvGrpSpPr/>
          <p:nvPr/>
        </p:nvGrpSpPr>
        <p:grpSpPr>
          <a:xfrm rot="-10800000">
            <a:off x="-1091202" y="-1558018"/>
            <a:ext cx="4526601" cy="3116036"/>
            <a:chOff x="0" y="0"/>
            <a:chExt cx="669524" cy="46088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69524" cy="460889"/>
            </a:xfrm>
            <a:custGeom>
              <a:avLst/>
              <a:gdLst/>
              <a:ahLst/>
              <a:cxnLst/>
              <a:rect l="l" t="t" r="r" b="b"/>
              <a:pathLst>
                <a:path w="669524" h="460889">
                  <a:moveTo>
                    <a:pt x="334762" y="0"/>
                  </a:moveTo>
                  <a:cubicBezTo>
                    <a:pt x="149878" y="0"/>
                    <a:pt x="0" y="103174"/>
                    <a:pt x="0" y="230445"/>
                  </a:cubicBezTo>
                  <a:cubicBezTo>
                    <a:pt x="0" y="357716"/>
                    <a:pt x="149878" y="460889"/>
                    <a:pt x="334762" y="460889"/>
                  </a:cubicBezTo>
                  <a:cubicBezTo>
                    <a:pt x="519646" y="460889"/>
                    <a:pt x="669524" y="357716"/>
                    <a:pt x="669524" y="230445"/>
                  </a:cubicBezTo>
                  <a:cubicBezTo>
                    <a:pt x="669524" y="103174"/>
                    <a:pt x="519646" y="0"/>
                    <a:pt x="334762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62768" y="43208"/>
              <a:ext cx="543988" cy="3744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24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 rot="-5400000">
            <a:off x="4558420" y="-642762"/>
            <a:ext cx="387619" cy="2322001"/>
            <a:chOff x="0" y="0"/>
            <a:chExt cx="516825" cy="3096001"/>
          </a:xfrm>
        </p:grpSpPr>
        <p:grpSp>
          <p:nvGrpSpPr>
            <p:cNvPr id="10" name="Group 10"/>
            <p:cNvGrpSpPr/>
            <p:nvPr/>
          </p:nvGrpSpPr>
          <p:grpSpPr>
            <a:xfrm>
              <a:off x="0" y="0"/>
              <a:ext cx="516825" cy="516825"/>
              <a:chOff x="0" y="0"/>
              <a:chExt cx="812800" cy="8128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lnTo>
                      <a:pt x="466396" y="87561"/>
                    </a:lnTo>
                    <a:lnTo>
                      <a:pt x="553838" y="27679"/>
                    </a:lnTo>
                    <a:lnTo>
                      <a:pt x="578287" y="131093"/>
                    </a:lnTo>
                    <a:lnTo>
                      <a:pt x="681363" y="106978"/>
                    </a:lnTo>
                    <a:lnTo>
                      <a:pt x="666963" y="212279"/>
                    </a:lnTo>
                    <a:lnTo>
                      <a:pt x="771752" y="227186"/>
                    </a:lnTo>
                    <a:lnTo>
                      <a:pt x="720448" y="320152"/>
                    </a:lnTo>
                    <a:lnTo>
                      <a:pt x="812800" y="372069"/>
                    </a:lnTo>
                    <a:lnTo>
                      <a:pt x="731520" y="440145"/>
                    </a:lnTo>
                    <a:lnTo>
                      <a:pt x="798961" y="522061"/>
                    </a:lnTo>
                    <a:lnTo>
                      <a:pt x="698682" y="556053"/>
                    </a:lnTo>
                    <a:lnTo>
                      <a:pt x="732104" y="656904"/>
                    </a:lnTo>
                    <a:lnTo>
                      <a:pt x="626370" y="652219"/>
                    </a:lnTo>
                    <a:lnTo>
                      <a:pt x="621259" y="758384"/>
                    </a:lnTo>
                    <a:lnTo>
                      <a:pt x="524350" y="715658"/>
                    </a:lnTo>
                    <a:lnTo>
                      <a:pt x="481396" y="812800"/>
                    </a:lnTo>
                    <a:lnTo>
                      <a:pt x="406400" y="737801"/>
                    </a:lnTo>
                    <a:lnTo>
                      <a:pt x="331404" y="812800"/>
                    </a:lnTo>
                    <a:lnTo>
                      <a:pt x="288450" y="715658"/>
                    </a:lnTo>
                    <a:lnTo>
                      <a:pt x="191541" y="758384"/>
                    </a:lnTo>
                    <a:lnTo>
                      <a:pt x="186430" y="652219"/>
                    </a:lnTo>
                    <a:lnTo>
                      <a:pt x="80696" y="656904"/>
                    </a:lnTo>
                    <a:lnTo>
                      <a:pt x="114118" y="556053"/>
                    </a:lnTo>
                    <a:lnTo>
                      <a:pt x="13839" y="522061"/>
                    </a:lnTo>
                    <a:lnTo>
                      <a:pt x="81280" y="440145"/>
                    </a:lnTo>
                    <a:lnTo>
                      <a:pt x="0" y="372069"/>
                    </a:lnTo>
                    <a:lnTo>
                      <a:pt x="92352" y="320152"/>
                    </a:lnTo>
                    <a:lnTo>
                      <a:pt x="41047" y="227186"/>
                    </a:lnTo>
                    <a:lnTo>
                      <a:pt x="145837" y="212279"/>
                    </a:lnTo>
                    <a:lnTo>
                      <a:pt x="131437" y="106978"/>
                    </a:lnTo>
                    <a:lnTo>
                      <a:pt x="234513" y="131093"/>
                    </a:lnTo>
                    <a:lnTo>
                      <a:pt x="258962" y="27679"/>
                    </a:lnTo>
                    <a:lnTo>
                      <a:pt x="346404" y="87561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9525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12" name="TextBox 12"/>
              <p:cNvSpPr txBox="1"/>
              <p:nvPr/>
            </p:nvSpPr>
            <p:spPr>
              <a:xfrm>
                <a:off x="139700" y="149225"/>
                <a:ext cx="533400" cy="5238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24"/>
                  </a:lnSpc>
                </a:pPr>
                <a:endParaRPr/>
              </a:p>
            </p:txBody>
          </p:sp>
        </p:grpSp>
        <p:grpSp>
          <p:nvGrpSpPr>
            <p:cNvPr id="13" name="Group 13"/>
            <p:cNvGrpSpPr/>
            <p:nvPr/>
          </p:nvGrpSpPr>
          <p:grpSpPr>
            <a:xfrm>
              <a:off x="0" y="859725"/>
              <a:ext cx="516825" cy="516825"/>
              <a:chOff x="0" y="0"/>
              <a:chExt cx="812800" cy="8128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lnTo>
                      <a:pt x="466396" y="87561"/>
                    </a:lnTo>
                    <a:lnTo>
                      <a:pt x="553838" y="27679"/>
                    </a:lnTo>
                    <a:lnTo>
                      <a:pt x="578287" y="131093"/>
                    </a:lnTo>
                    <a:lnTo>
                      <a:pt x="681363" y="106978"/>
                    </a:lnTo>
                    <a:lnTo>
                      <a:pt x="666963" y="212279"/>
                    </a:lnTo>
                    <a:lnTo>
                      <a:pt x="771752" y="227186"/>
                    </a:lnTo>
                    <a:lnTo>
                      <a:pt x="720448" y="320152"/>
                    </a:lnTo>
                    <a:lnTo>
                      <a:pt x="812800" y="372069"/>
                    </a:lnTo>
                    <a:lnTo>
                      <a:pt x="731520" y="440145"/>
                    </a:lnTo>
                    <a:lnTo>
                      <a:pt x="798961" y="522061"/>
                    </a:lnTo>
                    <a:lnTo>
                      <a:pt x="698682" y="556053"/>
                    </a:lnTo>
                    <a:lnTo>
                      <a:pt x="732104" y="656904"/>
                    </a:lnTo>
                    <a:lnTo>
                      <a:pt x="626370" y="652219"/>
                    </a:lnTo>
                    <a:lnTo>
                      <a:pt x="621259" y="758384"/>
                    </a:lnTo>
                    <a:lnTo>
                      <a:pt x="524350" y="715658"/>
                    </a:lnTo>
                    <a:lnTo>
                      <a:pt x="481396" y="812800"/>
                    </a:lnTo>
                    <a:lnTo>
                      <a:pt x="406400" y="737801"/>
                    </a:lnTo>
                    <a:lnTo>
                      <a:pt x="331404" y="812800"/>
                    </a:lnTo>
                    <a:lnTo>
                      <a:pt x="288450" y="715658"/>
                    </a:lnTo>
                    <a:lnTo>
                      <a:pt x="191541" y="758384"/>
                    </a:lnTo>
                    <a:lnTo>
                      <a:pt x="186430" y="652219"/>
                    </a:lnTo>
                    <a:lnTo>
                      <a:pt x="80696" y="656904"/>
                    </a:lnTo>
                    <a:lnTo>
                      <a:pt x="114118" y="556053"/>
                    </a:lnTo>
                    <a:lnTo>
                      <a:pt x="13839" y="522061"/>
                    </a:lnTo>
                    <a:lnTo>
                      <a:pt x="81280" y="440145"/>
                    </a:lnTo>
                    <a:lnTo>
                      <a:pt x="0" y="372069"/>
                    </a:lnTo>
                    <a:lnTo>
                      <a:pt x="92352" y="320152"/>
                    </a:lnTo>
                    <a:lnTo>
                      <a:pt x="41047" y="227186"/>
                    </a:lnTo>
                    <a:lnTo>
                      <a:pt x="145837" y="212279"/>
                    </a:lnTo>
                    <a:lnTo>
                      <a:pt x="131437" y="106978"/>
                    </a:lnTo>
                    <a:lnTo>
                      <a:pt x="234513" y="131093"/>
                    </a:lnTo>
                    <a:lnTo>
                      <a:pt x="258962" y="27679"/>
                    </a:lnTo>
                    <a:lnTo>
                      <a:pt x="346404" y="87561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9525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139700" y="149225"/>
                <a:ext cx="533400" cy="5238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24"/>
                  </a:lnSpc>
                </a:pPr>
                <a:endParaRPr/>
              </a:p>
            </p:txBody>
          </p:sp>
        </p:grpSp>
        <p:grpSp>
          <p:nvGrpSpPr>
            <p:cNvPr id="16" name="Group 16"/>
            <p:cNvGrpSpPr/>
            <p:nvPr/>
          </p:nvGrpSpPr>
          <p:grpSpPr>
            <a:xfrm>
              <a:off x="0" y="1719451"/>
              <a:ext cx="516825" cy="516825"/>
              <a:chOff x="0" y="0"/>
              <a:chExt cx="812800" cy="81280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lnTo>
                      <a:pt x="466396" y="87561"/>
                    </a:lnTo>
                    <a:lnTo>
                      <a:pt x="553838" y="27679"/>
                    </a:lnTo>
                    <a:lnTo>
                      <a:pt x="578287" y="131093"/>
                    </a:lnTo>
                    <a:lnTo>
                      <a:pt x="681363" y="106978"/>
                    </a:lnTo>
                    <a:lnTo>
                      <a:pt x="666963" y="212279"/>
                    </a:lnTo>
                    <a:lnTo>
                      <a:pt x="771752" y="227186"/>
                    </a:lnTo>
                    <a:lnTo>
                      <a:pt x="720448" y="320152"/>
                    </a:lnTo>
                    <a:lnTo>
                      <a:pt x="812800" y="372069"/>
                    </a:lnTo>
                    <a:lnTo>
                      <a:pt x="731520" y="440145"/>
                    </a:lnTo>
                    <a:lnTo>
                      <a:pt x="798961" y="522061"/>
                    </a:lnTo>
                    <a:lnTo>
                      <a:pt x="698682" y="556053"/>
                    </a:lnTo>
                    <a:lnTo>
                      <a:pt x="732104" y="656904"/>
                    </a:lnTo>
                    <a:lnTo>
                      <a:pt x="626370" y="652219"/>
                    </a:lnTo>
                    <a:lnTo>
                      <a:pt x="621259" y="758384"/>
                    </a:lnTo>
                    <a:lnTo>
                      <a:pt x="524350" y="715658"/>
                    </a:lnTo>
                    <a:lnTo>
                      <a:pt x="481396" y="812800"/>
                    </a:lnTo>
                    <a:lnTo>
                      <a:pt x="406400" y="737801"/>
                    </a:lnTo>
                    <a:lnTo>
                      <a:pt x="331404" y="812800"/>
                    </a:lnTo>
                    <a:lnTo>
                      <a:pt x="288450" y="715658"/>
                    </a:lnTo>
                    <a:lnTo>
                      <a:pt x="191541" y="758384"/>
                    </a:lnTo>
                    <a:lnTo>
                      <a:pt x="186430" y="652219"/>
                    </a:lnTo>
                    <a:lnTo>
                      <a:pt x="80696" y="656904"/>
                    </a:lnTo>
                    <a:lnTo>
                      <a:pt x="114118" y="556053"/>
                    </a:lnTo>
                    <a:lnTo>
                      <a:pt x="13839" y="522061"/>
                    </a:lnTo>
                    <a:lnTo>
                      <a:pt x="81280" y="440145"/>
                    </a:lnTo>
                    <a:lnTo>
                      <a:pt x="0" y="372069"/>
                    </a:lnTo>
                    <a:lnTo>
                      <a:pt x="92352" y="320152"/>
                    </a:lnTo>
                    <a:lnTo>
                      <a:pt x="41047" y="227186"/>
                    </a:lnTo>
                    <a:lnTo>
                      <a:pt x="145837" y="212279"/>
                    </a:lnTo>
                    <a:lnTo>
                      <a:pt x="131437" y="106978"/>
                    </a:lnTo>
                    <a:lnTo>
                      <a:pt x="234513" y="131093"/>
                    </a:lnTo>
                    <a:lnTo>
                      <a:pt x="258962" y="27679"/>
                    </a:lnTo>
                    <a:lnTo>
                      <a:pt x="346404" y="87561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9525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18" name="TextBox 18"/>
              <p:cNvSpPr txBox="1"/>
              <p:nvPr/>
            </p:nvSpPr>
            <p:spPr>
              <a:xfrm>
                <a:off x="139700" y="149225"/>
                <a:ext cx="533400" cy="5238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24"/>
                  </a:lnSpc>
                </a:pPr>
                <a:endParaRPr/>
              </a:p>
            </p:txBody>
          </p:sp>
        </p:grpSp>
        <p:grpSp>
          <p:nvGrpSpPr>
            <p:cNvPr id="19" name="Group 19"/>
            <p:cNvGrpSpPr/>
            <p:nvPr/>
          </p:nvGrpSpPr>
          <p:grpSpPr>
            <a:xfrm>
              <a:off x="0" y="2579176"/>
              <a:ext cx="516825" cy="516825"/>
              <a:chOff x="0" y="0"/>
              <a:chExt cx="812800" cy="812800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lnTo>
                      <a:pt x="466396" y="87561"/>
                    </a:lnTo>
                    <a:lnTo>
                      <a:pt x="553838" y="27679"/>
                    </a:lnTo>
                    <a:lnTo>
                      <a:pt x="578287" y="131093"/>
                    </a:lnTo>
                    <a:lnTo>
                      <a:pt x="681363" y="106978"/>
                    </a:lnTo>
                    <a:lnTo>
                      <a:pt x="666963" y="212279"/>
                    </a:lnTo>
                    <a:lnTo>
                      <a:pt x="771752" y="227186"/>
                    </a:lnTo>
                    <a:lnTo>
                      <a:pt x="720448" y="320152"/>
                    </a:lnTo>
                    <a:lnTo>
                      <a:pt x="812800" y="372069"/>
                    </a:lnTo>
                    <a:lnTo>
                      <a:pt x="731520" y="440145"/>
                    </a:lnTo>
                    <a:lnTo>
                      <a:pt x="798961" y="522061"/>
                    </a:lnTo>
                    <a:lnTo>
                      <a:pt x="698682" y="556053"/>
                    </a:lnTo>
                    <a:lnTo>
                      <a:pt x="732104" y="656904"/>
                    </a:lnTo>
                    <a:lnTo>
                      <a:pt x="626370" y="652219"/>
                    </a:lnTo>
                    <a:lnTo>
                      <a:pt x="621259" y="758384"/>
                    </a:lnTo>
                    <a:lnTo>
                      <a:pt x="524350" y="715658"/>
                    </a:lnTo>
                    <a:lnTo>
                      <a:pt x="481396" y="812800"/>
                    </a:lnTo>
                    <a:lnTo>
                      <a:pt x="406400" y="737801"/>
                    </a:lnTo>
                    <a:lnTo>
                      <a:pt x="331404" y="812800"/>
                    </a:lnTo>
                    <a:lnTo>
                      <a:pt x="288450" y="715658"/>
                    </a:lnTo>
                    <a:lnTo>
                      <a:pt x="191541" y="758384"/>
                    </a:lnTo>
                    <a:lnTo>
                      <a:pt x="186430" y="652219"/>
                    </a:lnTo>
                    <a:lnTo>
                      <a:pt x="80696" y="656904"/>
                    </a:lnTo>
                    <a:lnTo>
                      <a:pt x="114118" y="556053"/>
                    </a:lnTo>
                    <a:lnTo>
                      <a:pt x="13839" y="522061"/>
                    </a:lnTo>
                    <a:lnTo>
                      <a:pt x="81280" y="440145"/>
                    </a:lnTo>
                    <a:lnTo>
                      <a:pt x="0" y="372069"/>
                    </a:lnTo>
                    <a:lnTo>
                      <a:pt x="92352" y="320152"/>
                    </a:lnTo>
                    <a:lnTo>
                      <a:pt x="41047" y="227186"/>
                    </a:lnTo>
                    <a:lnTo>
                      <a:pt x="145837" y="212279"/>
                    </a:lnTo>
                    <a:lnTo>
                      <a:pt x="131437" y="106978"/>
                    </a:lnTo>
                    <a:lnTo>
                      <a:pt x="234513" y="131093"/>
                    </a:lnTo>
                    <a:lnTo>
                      <a:pt x="258962" y="27679"/>
                    </a:lnTo>
                    <a:lnTo>
                      <a:pt x="346404" y="87561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9525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1" name="TextBox 21"/>
              <p:cNvSpPr txBox="1"/>
              <p:nvPr/>
            </p:nvSpPr>
            <p:spPr>
              <a:xfrm>
                <a:off x="139700" y="149225"/>
                <a:ext cx="533400" cy="5238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24"/>
                  </a:lnSpc>
                </a:pPr>
                <a:endParaRPr/>
              </a:p>
            </p:txBody>
          </p:sp>
        </p:grp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796885"/>
            <a:ext cx="26195221" cy="12083794"/>
          </a:xfrm>
          <a:custGeom>
            <a:avLst/>
            <a:gdLst/>
            <a:ahLst/>
            <a:cxnLst/>
            <a:rect l="l" t="t" r="r" b="b"/>
            <a:pathLst>
              <a:path w="26195221" h="12083794">
                <a:moveTo>
                  <a:pt x="0" y="0"/>
                </a:moveTo>
                <a:lnTo>
                  <a:pt x="26195221" y="0"/>
                </a:lnTo>
                <a:lnTo>
                  <a:pt x="26195221" y="12083794"/>
                </a:lnTo>
                <a:lnTo>
                  <a:pt x="0" y="1208379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3000"/>
            </a:blip>
            <a:stretch>
              <a:fillRect t="-14536" b="-9298"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3" name="Freeform 3"/>
          <p:cNvSpPr/>
          <p:nvPr/>
        </p:nvSpPr>
        <p:spPr>
          <a:xfrm>
            <a:off x="-516154" y="-412263"/>
            <a:ext cx="19399121" cy="11111526"/>
          </a:xfrm>
          <a:custGeom>
            <a:avLst/>
            <a:gdLst/>
            <a:ahLst/>
            <a:cxnLst/>
            <a:rect l="l" t="t" r="r" b="b"/>
            <a:pathLst>
              <a:path w="19399121" h="11111526">
                <a:moveTo>
                  <a:pt x="0" y="0"/>
                </a:moveTo>
                <a:lnTo>
                  <a:pt x="19399121" y="0"/>
                </a:lnTo>
                <a:lnTo>
                  <a:pt x="19399121" y="11111526"/>
                </a:lnTo>
                <a:lnTo>
                  <a:pt x="0" y="1111152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22985" b="-51600"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4" name="Freeform 4"/>
          <p:cNvSpPr/>
          <p:nvPr/>
        </p:nvSpPr>
        <p:spPr>
          <a:xfrm>
            <a:off x="-1513661" y="-1984003"/>
            <a:ext cx="31661643" cy="21126951"/>
          </a:xfrm>
          <a:custGeom>
            <a:avLst/>
            <a:gdLst/>
            <a:ahLst/>
            <a:cxnLst/>
            <a:rect l="l" t="t" r="r" b="b"/>
            <a:pathLst>
              <a:path w="31661643" h="21126951">
                <a:moveTo>
                  <a:pt x="0" y="0"/>
                </a:moveTo>
                <a:lnTo>
                  <a:pt x="31661644" y="0"/>
                </a:lnTo>
                <a:lnTo>
                  <a:pt x="31661644" y="21126951"/>
                </a:lnTo>
                <a:lnTo>
                  <a:pt x="0" y="211269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7000"/>
            </a:blip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5" name="TextBox 5"/>
          <p:cNvSpPr txBox="1"/>
          <p:nvPr/>
        </p:nvSpPr>
        <p:spPr>
          <a:xfrm>
            <a:off x="476034" y="5162550"/>
            <a:ext cx="9780217" cy="43088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86"/>
              </a:lnSpc>
              <a:spcBef>
                <a:spcPct val="0"/>
              </a:spcBef>
            </a:pPr>
            <a:r>
              <a:rPr lang="en-US" sz="4091" b="1" i="1" dirty="0">
                <a:solidFill>
                  <a:srgbClr val="EFEDE3"/>
                </a:solidFill>
                <a:latin typeface="Libre Baskerville Bold"/>
                <a:ea typeface="Libre Baskerville Bold"/>
                <a:cs typeface="Libre Baskerville Bold"/>
                <a:sym typeface="Libre Baskerville Bold"/>
              </a:rPr>
              <a:t>“La </a:t>
            </a:r>
            <a:r>
              <a:rPr lang="en-US" sz="4091" b="1" i="1" dirty="0" err="1">
                <a:solidFill>
                  <a:srgbClr val="EFEDE3"/>
                </a:solidFill>
                <a:latin typeface="Libre Baskerville Bold"/>
                <a:ea typeface="Libre Baskerville Bold"/>
                <a:cs typeface="Libre Baskerville Bold"/>
                <a:sym typeface="Libre Baskerville Bold"/>
              </a:rPr>
              <a:t>noche</a:t>
            </a:r>
            <a:r>
              <a:rPr lang="en-US" sz="4091" b="1" i="1" dirty="0">
                <a:solidFill>
                  <a:srgbClr val="EFEDE3"/>
                </a:solidFill>
                <a:latin typeface="Libre Baskerville Bold"/>
                <a:ea typeface="Libre Baskerville Bold"/>
                <a:cs typeface="Libre Baskerville Bold"/>
                <a:sym typeface="Libre Baskerville Bold"/>
              </a:rPr>
              <a:t> </a:t>
            </a:r>
            <a:r>
              <a:rPr lang="en-US" sz="4091" b="1" i="1" dirty="0" err="1">
                <a:solidFill>
                  <a:srgbClr val="EFEDE3"/>
                </a:solidFill>
                <a:latin typeface="Libre Baskerville Bold"/>
                <a:ea typeface="Libre Baskerville Bold"/>
                <a:cs typeface="Libre Baskerville Bold"/>
                <a:sym typeface="Libre Baskerville Bold"/>
              </a:rPr>
              <a:t>está</a:t>
            </a:r>
            <a:r>
              <a:rPr lang="en-US" sz="4091" b="1" i="1" dirty="0">
                <a:solidFill>
                  <a:srgbClr val="EFEDE3"/>
                </a:solidFill>
                <a:latin typeface="Libre Baskerville Bold"/>
                <a:ea typeface="Libre Baskerville Bold"/>
                <a:cs typeface="Libre Baskerville Bold"/>
                <a:sym typeface="Libre Baskerville Bold"/>
              </a:rPr>
              <a:t> </a:t>
            </a:r>
            <a:r>
              <a:rPr lang="en-US" sz="4091" b="1" i="1" dirty="0" err="1">
                <a:solidFill>
                  <a:srgbClr val="EFEDE3"/>
                </a:solidFill>
                <a:latin typeface="Libre Baskerville Bold"/>
                <a:ea typeface="Libre Baskerville Bold"/>
                <a:cs typeface="Libre Baskerville Bold"/>
                <a:sym typeface="Libre Baskerville Bold"/>
              </a:rPr>
              <a:t>avanzada</a:t>
            </a:r>
            <a:r>
              <a:rPr lang="en-US" sz="4091" b="1" i="1" dirty="0">
                <a:solidFill>
                  <a:srgbClr val="EFEDE3"/>
                </a:solidFill>
                <a:latin typeface="Libre Baskerville Bold"/>
                <a:ea typeface="Libre Baskerville Bold"/>
                <a:cs typeface="Libre Baskerville Bold"/>
                <a:sym typeface="Libre Baskerville Bold"/>
              </a:rPr>
              <a:t>, y se </a:t>
            </a:r>
            <a:r>
              <a:rPr lang="en-US" sz="4091" b="1" i="1" dirty="0" err="1">
                <a:solidFill>
                  <a:srgbClr val="EFEDE3"/>
                </a:solidFill>
                <a:latin typeface="Libre Baskerville Bold"/>
                <a:ea typeface="Libre Baskerville Bold"/>
                <a:cs typeface="Libre Baskerville Bold"/>
                <a:sym typeface="Libre Baskerville Bold"/>
              </a:rPr>
              <a:t>acerca</a:t>
            </a:r>
            <a:r>
              <a:rPr lang="en-US" sz="4091" b="1" i="1" dirty="0">
                <a:solidFill>
                  <a:srgbClr val="EFEDE3"/>
                </a:solidFill>
                <a:latin typeface="Libre Baskerville Bold"/>
                <a:ea typeface="Libre Baskerville Bold"/>
                <a:cs typeface="Libre Baskerville Bold"/>
                <a:sym typeface="Libre Baskerville Bold"/>
              </a:rPr>
              <a:t> el </a:t>
            </a:r>
            <a:r>
              <a:rPr lang="en-US" sz="4091" b="1" i="1" dirty="0" err="1">
                <a:solidFill>
                  <a:srgbClr val="EFEDE3"/>
                </a:solidFill>
                <a:latin typeface="Libre Baskerville Bold"/>
                <a:ea typeface="Libre Baskerville Bold"/>
                <a:cs typeface="Libre Baskerville Bold"/>
                <a:sym typeface="Libre Baskerville Bold"/>
              </a:rPr>
              <a:t>día</a:t>
            </a:r>
            <a:r>
              <a:rPr lang="en-US" sz="4091" b="1" i="1" dirty="0">
                <a:solidFill>
                  <a:srgbClr val="EFEDE3"/>
                </a:solidFill>
                <a:latin typeface="Libre Baskerville Bold"/>
                <a:ea typeface="Libre Baskerville Bold"/>
                <a:cs typeface="Libre Baskerville Bold"/>
                <a:sym typeface="Libre Baskerville Bold"/>
              </a:rPr>
              <a:t>. </a:t>
            </a:r>
            <a:r>
              <a:rPr lang="en-US" sz="4091" b="1" i="1" dirty="0" err="1">
                <a:solidFill>
                  <a:srgbClr val="EFEDE3"/>
                </a:solidFill>
                <a:latin typeface="Libre Baskerville Bold"/>
                <a:ea typeface="Libre Baskerville Bold"/>
                <a:cs typeface="Libre Baskerville Bold"/>
                <a:sym typeface="Libre Baskerville Bold"/>
              </a:rPr>
              <a:t>Desechemos</a:t>
            </a:r>
            <a:r>
              <a:rPr lang="en-US" sz="4091" b="1" i="1" dirty="0">
                <a:solidFill>
                  <a:srgbClr val="EFEDE3"/>
                </a:solidFill>
                <a:latin typeface="Libre Baskerville Bold"/>
                <a:ea typeface="Libre Baskerville Bold"/>
                <a:cs typeface="Libre Baskerville Bold"/>
                <a:sym typeface="Libre Baskerville Bold"/>
              </a:rPr>
              <a:t>, </a:t>
            </a:r>
            <a:r>
              <a:rPr lang="en-US" sz="4091" b="1" i="1" dirty="0" err="1">
                <a:solidFill>
                  <a:srgbClr val="EFEDE3"/>
                </a:solidFill>
                <a:latin typeface="Libre Baskerville Bold"/>
                <a:ea typeface="Libre Baskerville Bold"/>
                <a:cs typeface="Libre Baskerville Bold"/>
                <a:sym typeface="Libre Baskerville Bold"/>
              </a:rPr>
              <a:t>pues</a:t>
            </a:r>
            <a:r>
              <a:rPr lang="en-US" sz="4091" b="1" i="1" dirty="0">
                <a:solidFill>
                  <a:srgbClr val="EFEDE3"/>
                </a:solidFill>
                <a:latin typeface="Libre Baskerville Bold"/>
                <a:ea typeface="Libre Baskerville Bold"/>
                <a:cs typeface="Libre Baskerville Bold"/>
                <a:sym typeface="Libre Baskerville Bold"/>
              </a:rPr>
              <a:t>, </a:t>
            </a:r>
            <a:r>
              <a:rPr lang="en-US" sz="4091" b="1" i="1" dirty="0" err="1">
                <a:solidFill>
                  <a:srgbClr val="EFEDE3"/>
                </a:solidFill>
                <a:latin typeface="Libre Baskerville Bold"/>
                <a:ea typeface="Libre Baskerville Bold"/>
                <a:cs typeface="Libre Baskerville Bold"/>
                <a:sym typeface="Libre Baskerville Bold"/>
              </a:rPr>
              <a:t>las</a:t>
            </a:r>
            <a:r>
              <a:rPr lang="en-US" sz="4091" b="1" i="1" dirty="0">
                <a:solidFill>
                  <a:srgbClr val="EFEDE3"/>
                </a:solidFill>
                <a:latin typeface="Libre Baskerville Bold"/>
                <a:ea typeface="Libre Baskerville Bold"/>
                <a:cs typeface="Libre Baskerville Bold"/>
                <a:sym typeface="Libre Baskerville Bold"/>
              </a:rPr>
              <a:t> </a:t>
            </a:r>
            <a:r>
              <a:rPr lang="en-US" sz="4091" b="1" i="1" dirty="0" err="1">
                <a:solidFill>
                  <a:srgbClr val="EFEDE3"/>
                </a:solidFill>
                <a:latin typeface="Libre Baskerville Bold"/>
                <a:ea typeface="Libre Baskerville Bold"/>
                <a:cs typeface="Libre Baskerville Bold"/>
                <a:sym typeface="Libre Baskerville Bold"/>
              </a:rPr>
              <a:t>obras</a:t>
            </a:r>
            <a:endParaRPr lang="en-US" sz="4091" b="1" i="1" dirty="0">
              <a:solidFill>
                <a:srgbClr val="EFEDE3"/>
              </a:solidFill>
              <a:latin typeface="Libre Baskerville Bold"/>
              <a:ea typeface="Libre Baskerville Bold"/>
              <a:cs typeface="Libre Baskerville Bold"/>
              <a:sym typeface="Libre Baskerville Bold"/>
            </a:endParaRPr>
          </a:p>
          <a:p>
            <a:pPr algn="ctr">
              <a:lnSpc>
                <a:spcPts val="4786"/>
              </a:lnSpc>
              <a:spcBef>
                <a:spcPct val="0"/>
              </a:spcBef>
            </a:pPr>
            <a:r>
              <a:rPr lang="en-US" sz="4091" b="1" i="1" dirty="0">
                <a:solidFill>
                  <a:srgbClr val="EFEDE3"/>
                </a:solidFill>
                <a:latin typeface="Libre Baskerville Bold"/>
                <a:ea typeface="Libre Baskerville Bold"/>
                <a:cs typeface="Libre Baskerville Bold"/>
                <a:sym typeface="Libre Baskerville Bold"/>
              </a:rPr>
              <a:t>de </a:t>
            </a:r>
            <a:r>
              <a:rPr lang="en-US" sz="4091" b="1" i="1" dirty="0" err="1">
                <a:solidFill>
                  <a:srgbClr val="EFEDE3"/>
                </a:solidFill>
                <a:latin typeface="Libre Baskerville Bold"/>
                <a:ea typeface="Libre Baskerville Bold"/>
                <a:cs typeface="Libre Baskerville Bold"/>
                <a:sym typeface="Libre Baskerville Bold"/>
              </a:rPr>
              <a:t>las</a:t>
            </a:r>
            <a:r>
              <a:rPr lang="en-US" sz="4091" b="1" i="1" dirty="0">
                <a:solidFill>
                  <a:srgbClr val="EFEDE3"/>
                </a:solidFill>
                <a:latin typeface="Libre Baskerville Bold"/>
                <a:ea typeface="Libre Baskerville Bold"/>
                <a:cs typeface="Libre Baskerville Bold"/>
                <a:sym typeface="Libre Baskerville Bold"/>
              </a:rPr>
              <a:t> </a:t>
            </a:r>
            <a:r>
              <a:rPr lang="en-US" sz="4091" b="1" i="1" dirty="0" err="1">
                <a:solidFill>
                  <a:srgbClr val="EFEDE3"/>
                </a:solidFill>
                <a:latin typeface="Libre Baskerville Bold"/>
                <a:ea typeface="Libre Baskerville Bold"/>
                <a:cs typeface="Libre Baskerville Bold"/>
                <a:sym typeface="Libre Baskerville Bold"/>
              </a:rPr>
              <a:t>tinieblas</a:t>
            </a:r>
            <a:r>
              <a:rPr lang="en-US" sz="4091" b="1" i="1" dirty="0">
                <a:solidFill>
                  <a:srgbClr val="EFEDE3"/>
                </a:solidFill>
                <a:latin typeface="Libre Baskerville Bold"/>
                <a:ea typeface="Libre Baskerville Bold"/>
                <a:cs typeface="Libre Baskerville Bold"/>
                <a:sym typeface="Libre Baskerville Bold"/>
              </a:rPr>
              <a:t>, y </a:t>
            </a:r>
            <a:r>
              <a:rPr lang="en-US" sz="4091" b="1" i="1" dirty="0" err="1">
                <a:solidFill>
                  <a:srgbClr val="EFEDE3"/>
                </a:solidFill>
                <a:latin typeface="Libre Baskerville Bold"/>
                <a:ea typeface="Libre Baskerville Bold"/>
                <a:cs typeface="Libre Baskerville Bold"/>
                <a:sym typeface="Libre Baskerville Bold"/>
              </a:rPr>
              <a:t>vistámonos</a:t>
            </a:r>
            <a:r>
              <a:rPr lang="en-US" sz="4091" b="1" i="1" dirty="0">
                <a:solidFill>
                  <a:srgbClr val="EFEDE3"/>
                </a:solidFill>
                <a:latin typeface="Libre Baskerville Bold"/>
                <a:ea typeface="Libre Baskerville Bold"/>
                <a:cs typeface="Libre Baskerville Bold"/>
                <a:sym typeface="Libre Baskerville Bold"/>
              </a:rPr>
              <a:t> </a:t>
            </a:r>
            <a:r>
              <a:rPr lang="en-US" sz="4091" b="1" i="1" dirty="0" err="1">
                <a:solidFill>
                  <a:srgbClr val="EFEDE3"/>
                </a:solidFill>
                <a:latin typeface="Libre Baskerville Bold"/>
                <a:ea typeface="Libre Baskerville Bold"/>
                <a:cs typeface="Libre Baskerville Bold"/>
                <a:sym typeface="Libre Baskerville Bold"/>
              </a:rPr>
              <a:t>las</a:t>
            </a:r>
            <a:r>
              <a:rPr lang="en-US" sz="4091" b="1" i="1" dirty="0">
                <a:solidFill>
                  <a:srgbClr val="EFEDE3"/>
                </a:solidFill>
                <a:latin typeface="Libre Baskerville Bold"/>
                <a:ea typeface="Libre Baskerville Bold"/>
                <a:cs typeface="Libre Baskerville Bold"/>
                <a:sym typeface="Libre Baskerville Bold"/>
              </a:rPr>
              <a:t> </a:t>
            </a:r>
            <a:r>
              <a:rPr lang="en-US" sz="4091" b="1" i="1" dirty="0" err="1">
                <a:solidFill>
                  <a:srgbClr val="EFEDE3"/>
                </a:solidFill>
                <a:latin typeface="Libre Baskerville Bold"/>
                <a:ea typeface="Libre Baskerville Bold"/>
                <a:cs typeface="Libre Baskerville Bold"/>
                <a:sym typeface="Libre Baskerville Bold"/>
              </a:rPr>
              <a:t>armas</a:t>
            </a:r>
            <a:r>
              <a:rPr lang="en-US" sz="4091" b="1" i="1" dirty="0">
                <a:solidFill>
                  <a:srgbClr val="EFEDE3"/>
                </a:solidFill>
                <a:latin typeface="Libre Baskerville Bold"/>
                <a:ea typeface="Libre Baskerville Bold"/>
                <a:cs typeface="Libre Baskerville Bold"/>
                <a:sym typeface="Libre Baskerville Bold"/>
              </a:rPr>
              <a:t> de la </a:t>
            </a:r>
            <a:r>
              <a:rPr lang="en-US" sz="4091" b="1" i="1" dirty="0" err="1">
                <a:solidFill>
                  <a:srgbClr val="EFEDE3"/>
                </a:solidFill>
                <a:latin typeface="Libre Baskerville Bold"/>
                <a:ea typeface="Libre Baskerville Bold"/>
                <a:cs typeface="Libre Baskerville Bold"/>
                <a:sym typeface="Libre Baskerville Bold"/>
              </a:rPr>
              <a:t>luz</a:t>
            </a:r>
            <a:r>
              <a:rPr lang="en-US" sz="4091" b="1" i="1" dirty="0">
                <a:solidFill>
                  <a:srgbClr val="EFEDE3"/>
                </a:solidFill>
                <a:latin typeface="Libre Baskerville Bold"/>
                <a:ea typeface="Libre Baskerville Bold"/>
                <a:cs typeface="Libre Baskerville Bold"/>
                <a:sym typeface="Libre Baskerville Bold"/>
              </a:rPr>
              <a:t>.” </a:t>
            </a:r>
            <a:endParaRPr lang="en-US" sz="4091" b="1" i="1" dirty="0" smtClean="0">
              <a:solidFill>
                <a:srgbClr val="EFEDE3"/>
              </a:solidFill>
              <a:latin typeface="Libre Baskerville Bold"/>
              <a:ea typeface="Libre Baskerville Bold"/>
              <a:cs typeface="Libre Baskerville Bold"/>
              <a:sym typeface="Libre Baskerville Bold"/>
            </a:endParaRPr>
          </a:p>
          <a:p>
            <a:pPr algn="ctr">
              <a:lnSpc>
                <a:spcPts val="4786"/>
              </a:lnSpc>
              <a:spcBef>
                <a:spcPct val="0"/>
              </a:spcBef>
            </a:pPr>
            <a:r>
              <a:rPr lang="en-US" sz="4091" b="1" dirty="0" err="1" smtClean="0">
                <a:solidFill>
                  <a:srgbClr val="EFEDE3"/>
                </a:solidFill>
                <a:latin typeface="Libre Baskerville Bold"/>
                <a:ea typeface="Libre Baskerville Bold"/>
                <a:cs typeface="Libre Baskerville Bold"/>
                <a:sym typeface="Libre Baskerville Bold"/>
              </a:rPr>
              <a:t>Ro</a:t>
            </a:r>
            <a:r>
              <a:rPr lang="en-US" sz="4091" b="1" dirty="0" err="1" smtClean="0">
                <a:solidFill>
                  <a:srgbClr val="EFEDE3"/>
                </a:solidFill>
                <a:latin typeface="Libre Baskerville Bold"/>
                <a:ea typeface="Libre Baskerville Bold"/>
                <a:cs typeface="Libre Baskerville Bold"/>
                <a:sym typeface="Libre Baskerville Bold"/>
              </a:rPr>
              <a:t>manos</a:t>
            </a:r>
            <a:r>
              <a:rPr lang="en-US" sz="4091" b="1" dirty="0" smtClean="0">
                <a:solidFill>
                  <a:srgbClr val="EFEDE3"/>
                </a:solidFill>
                <a:latin typeface="Libre Baskerville Bold"/>
                <a:ea typeface="Libre Baskerville Bold"/>
                <a:cs typeface="Libre Baskerville Bold"/>
                <a:sym typeface="Libre Baskerville Bold"/>
              </a:rPr>
              <a:t> </a:t>
            </a:r>
            <a:r>
              <a:rPr lang="en-US" sz="4091" b="1" dirty="0">
                <a:solidFill>
                  <a:srgbClr val="EFEDE3"/>
                </a:solidFill>
                <a:latin typeface="Libre Baskerville Bold"/>
                <a:ea typeface="Libre Baskerville Bold"/>
                <a:cs typeface="Libre Baskerville Bold"/>
                <a:sym typeface="Libre Baskerville Bold"/>
              </a:rPr>
              <a:t>13:12</a:t>
            </a:r>
          </a:p>
          <a:p>
            <a:pPr algn="ctr">
              <a:lnSpc>
                <a:spcPts val="4786"/>
              </a:lnSpc>
              <a:spcBef>
                <a:spcPct val="0"/>
              </a:spcBef>
            </a:pPr>
            <a:endParaRPr lang="en-US" sz="4091" b="1" dirty="0">
              <a:solidFill>
                <a:srgbClr val="EFEDE3"/>
              </a:solidFill>
              <a:latin typeface="Libre Baskerville Bold"/>
              <a:ea typeface="Libre Baskerville Bold"/>
              <a:cs typeface="Libre Baskerville Bold"/>
              <a:sym typeface="Libre Baskerville 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476034" y="3356265"/>
            <a:ext cx="9780217" cy="12447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13"/>
              </a:lnSpc>
              <a:spcBef>
                <a:spcPct val="0"/>
              </a:spcBef>
            </a:pPr>
            <a:r>
              <a:rPr lang="en-US" sz="4199">
                <a:solidFill>
                  <a:srgbClr val="EFEDE3"/>
                </a:solidFill>
                <a:latin typeface="DM Sans"/>
                <a:ea typeface="DM Sans"/>
                <a:cs typeface="DM Sans"/>
                <a:sym typeface="DM Sans"/>
              </a:rPr>
              <a:t>Vivamos como hijos de luz practicando la verdad bíblica, esperando en ÉL: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76034" y="1009554"/>
            <a:ext cx="8707373" cy="967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08"/>
              </a:lnSpc>
            </a:pPr>
            <a:r>
              <a:rPr lang="en-US" sz="7355" b="1">
                <a:solidFill>
                  <a:srgbClr val="FFFFFF"/>
                </a:solidFill>
                <a:latin typeface="Libre Baskerville Bold"/>
                <a:ea typeface="Libre Baskerville Bold"/>
                <a:cs typeface="Libre Baskerville Bold"/>
                <a:sym typeface="Libre Baskerville Bold"/>
              </a:rPr>
              <a:t>CONCLUSIÓN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4050118"/>
            <a:ext cx="7815529" cy="3165289"/>
          </a:xfrm>
          <a:custGeom>
            <a:avLst/>
            <a:gdLst/>
            <a:ahLst/>
            <a:cxnLst/>
            <a:rect l="l" t="t" r="r" b="b"/>
            <a:pathLst>
              <a:path w="7815529" h="3165289">
                <a:moveTo>
                  <a:pt x="0" y="0"/>
                </a:moveTo>
                <a:lnTo>
                  <a:pt x="7815529" y="0"/>
                </a:lnTo>
                <a:lnTo>
                  <a:pt x="7815529" y="3165290"/>
                </a:lnTo>
                <a:lnTo>
                  <a:pt x="0" y="31652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grpSp>
        <p:nvGrpSpPr>
          <p:cNvPr id="3" name="Group 3"/>
          <p:cNvGrpSpPr/>
          <p:nvPr/>
        </p:nvGrpSpPr>
        <p:grpSpPr>
          <a:xfrm>
            <a:off x="4321756" y="-4466577"/>
            <a:ext cx="9644488" cy="5495277"/>
            <a:chOff x="0" y="0"/>
            <a:chExt cx="1426505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426505" cy="812800"/>
            </a:xfrm>
            <a:custGeom>
              <a:avLst/>
              <a:gdLst/>
              <a:ahLst/>
              <a:cxnLst/>
              <a:rect l="l" t="t" r="r" b="b"/>
              <a:pathLst>
                <a:path w="1426505" h="812800">
                  <a:moveTo>
                    <a:pt x="713253" y="0"/>
                  </a:moveTo>
                  <a:cubicBezTo>
                    <a:pt x="319334" y="0"/>
                    <a:pt x="0" y="181951"/>
                    <a:pt x="0" y="406400"/>
                  </a:cubicBezTo>
                  <a:cubicBezTo>
                    <a:pt x="0" y="630849"/>
                    <a:pt x="319334" y="812800"/>
                    <a:pt x="713253" y="812800"/>
                  </a:cubicBezTo>
                  <a:cubicBezTo>
                    <a:pt x="1107171" y="812800"/>
                    <a:pt x="1426505" y="630849"/>
                    <a:pt x="1426505" y="406400"/>
                  </a:cubicBezTo>
                  <a:cubicBezTo>
                    <a:pt x="1426505" y="181951"/>
                    <a:pt x="1107171" y="0"/>
                    <a:pt x="71325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solidFill>
                <a:srgbClr val="3E3124"/>
              </a:solidFill>
              <a:prstDash val="solid"/>
              <a:miter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133735" y="76200"/>
              <a:ext cx="1159035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24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4321756" y="9258300"/>
            <a:ext cx="9644488" cy="5495277"/>
            <a:chOff x="0" y="0"/>
            <a:chExt cx="1426505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426505" cy="812800"/>
            </a:xfrm>
            <a:custGeom>
              <a:avLst/>
              <a:gdLst/>
              <a:ahLst/>
              <a:cxnLst/>
              <a:rect l="l" t="t" r="r" b="b"/>
              <a:pathLst>
                <a:path w="1426505" h="812800">
                  <a:moveTo>
                    <a:pt x="713253" y="0"/>
                  </a:moveTo>
                  <a:cubicBezTo>
                    <a:pt x="319334" y="0"/>
                    <a:pt x="0" y="181951"/>
                    <a:pt x="0" y="406400"/>
                  </a:cubicBezTo>
                  <a:cubicBezTo>
                    <a:pt x="0" y="630849"/>
                    <a:pt x="319334" y="812800"/>
                    <a:pt x="713253" y="812800"/>
                  </a:cubicBezTo>
                  <a:cubicBezTo>
                    <a:pt x="1107171" y="812800"/>
                    <a:pt x="1426505" y="630849"/>
                    <a:pt x="1426505" y="406400"/>
                  </a:cubicBezTo>
                  <a:cubicBezTo>
                    <a:pt x="1426505" y="181951"/>
                    <a:pt x="1107171" y="0"/>
                    <a:pt x="71325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solidFill>
                <a:srgbClr val="3E3124"/>
              </a:solidFill>
              <a:prstDash val="solid"/>
              <a:miter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133735" y="76200"/>
              <a:ext cx="1159035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24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1298397" y="5143500"/>
            <a:ext cx="8015460" cy="5340300"/>
          </a:xfrm>
          <a:custGeom>
            <a:avLst/>
            <a:gdLst/>
            <a:ahLst/>
            <a:cxnLst/>
            <a:rect l="l" t="t" r="r" b="b"/>
            <a:pathLst>
              <a:path w="8015460" h="5340300">
                <a:moveTo>
                  <a:pt x="0" y="0"/>
                </a:moveTo>
                <a:lnTo>
                  <a:pt x="8015460" y="0"/>
                </a:lnTo>
                <a:lnTo>
                  <a:pt x="8015460" y="5340300"/>
                </a:lnTo>
                <a:lnTo>
                  <a:pt x="0" y="53403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10" name="TextBox 10"/>
          <p:cNvSpPr txBox="1"/>
          <p:nvPr/>
        </p:nvSpPr>
        <p:spPr>
          <a:xfrm>
            <a:off x="8193073" y="2663991"/>
            <a:ext cx="9567197" cy="42759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45"/>
              </a:lnSpc>
            </a:pPr>
            <a:r>
              <a:rPr lang="en-US" sz="4200" b="1" spc="88">
                <a:solidFill>
                  <a:srgbClr val="3E3124"/>
                </a:solidFill>
                <a:latin typeface="Libre Baskerville Bold"/>
                <a:ea typeface="Libre Baskerville Bold"/>
                <a:cs typeface="Libre Baskerville Bold"/>
                <a:sym typeface="Libre Baskerville Bold"/>
              </a:rPr>
              <a:t>“…Pues si vivimos, para el Señor vivimos; y si morimos, para el Señor morimos…”. </a:t>
            </a:r>
          </a:p>
          <a:p>
            <a:pPr algn="ctr">
              <a:lnSpc>
                <a:spcPts val="6845"/>
              </a:lnSpc>
            </a:pPr>
            <a:r>
              <a:rPr lang="en-US" sz="4200" b="1" i="1" spc="88">
                <a:solidFill>
                  <a:srgbClr val="3E3124"/>
                </a:solidFill>
                <a:latin typeface="Roca One Bold Italics"/>
                <a:ea typeface="Roca One Bold Italics"/>
                <a:cs typeface="Roca One Bold Italics"/>
                <a:sym typeface="Roca One Bold Italics"/>
              </a:rPr>
              <a:t>Ro. 14:7-9</a:t>
            </a:r>
          </a:p>
          <a:p>
            <a:pPr algn="ctr">
              <a:lnSpc>
                <a:spcPts val="6845"/>
              </a:lnSpc>
            </a:pPr>
            <a:endParaRPr lang="en-US" sz="4200" b="1" i="1" spc="88">
              <a:solidFill>
                <a:srgbClr val="3E3124"/>
              </a:solidFill>
              <a:latin typeface="Roca One Bold Italics"/>
              <a:ea typeface="Roca One Bold Italics"/>
              <a:cs typeface="Roca One Bold Italics"/>
              <a:sym typeface="Roca One Bold Italics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366262" y="2197762"/>
            <a:ext cx="7998441" cy="47421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7967"/>
              </a:lnSpc>
            </a:pPr>
            <a:r>
              <a:rPr lang="en-US" sz="19744" spc="-967">
                <a:solidFill>
                  <a:srgbClr val="9A9A00"/>
                </a:solidFill>
                <a:latin typeface="Forum"/>
                <a:ea typeface="Forum"/>
                <a:cs typeface="Forum"/>
                <a:sym typeface="Forum"/>
              </a:rPr>
              <a:t>PASAJE BÍBLICO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350434" y="8798481"/>
            <a:ext cx="5495277" cy="5495277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24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536759" y="683251"/>
            <a:ext cx="8237470" cy="1870943"/>
            <a:chOff x="0" y="-249217"/>
            <a:chExt cx="2169539" cy="492759"/>
          </a:xfrm>
        </p:grpSpPr>
        <p:sp>
          <p:nvSpPr>
            <p:cNvPr id="7" name="Freeform 7"/>
            <p:cNvSpPr/>
            <p:nvPr/>
          </p:nvSpPr>
          <p:spPr>
            <a:xfrm>
              <a:off x="0" y="-249217"/>
              <a:ext cx="2169539" cy="243542"/>
            </a:xfrm>
            <a:custGeom>
              <a:avLst/>
              <a:gdLst/>
              <a:ahLst/>
              <a:cxnLst/>
              <a:rect l="l" t="t" r="r" b="b"/>
              <a:pathLst>
                <a:path w="2169539" h="243542">
                  <a:moveTo>
                    <a:pt x="93984" y="0"/>
                  </a:moveTo>
                  <a:lnTo>
                    <a:pt x="2075555" y="0"/>
                  </a:lnTo>
                  <a:cubicBezTo>
                    <a:pt x="2100481" y="0"/>
                    <a:pt x="2124387" y="9902"/>
                    <a:pt x="2142012" y="27527"/>
                  </a:cubicBezTo>
                  <a:cubicBezTo>
                    <a:pt x="2159638" y="45153"/>
                    <a:pt x="2169539" y="69058"/>
                    <a:pt x="2169539" y="93984"/>
                  </a:cubicBezTo>
                  <a:lnTo>
                    <a:pt x="2169539" y="149558"/>
                  </a:lnTo>
                  <a:cubicBezTo>
                    <a:pt x="2169539" y="174484"/>
                    <a:pt x="2159638" y="198389"/>
                    <a:pt x="2142012" y="216015"/>
                  </a:cubicBezTo>
                  <a:cubicBezTo>
                    <a:pt x="2124387" y="233640"/>
                    <a:pt x="2100481" y="243542"/>
                    <a:pt x="2075555" y="243542"/>
                  </a:cubicBezTo>
                  <a:lnTo>
                    <a:pt x="93984" y="243542"/>
                  </a:lnTo>
                  <a:cubicBezTo>
                    <a:pt x="69058" y="243542"/>
                    <a:pt x="45153" y="233640"/>
                    <a:pt x="27527" y="216015"/>
                  </a:cubicBezTo>
                  <a:cubicBezTo>
                    <a:pt x="9902" y="198389"/>
                    <a:pt x="0" y="174484"/>
                    <a:pt x="0" y="149558"/>
                  </a:cubicBezTo>
                  <a:lnTo>
                    <a:pt x="0" y="93984"/>
                  </a:lnTo>
                  <a:cubicBezTo>
                    <a:pt x="0" y="69058"/>
                    <a:pt x="9902" y="45153"/>
                    <a:pt x="27527" y="27527"/>
                  </a:cubicBezTo>
                  <a:cubicBezTo>
                    <a:pt x="45153" y="9902"/>
                    <a:pt x="69058" y="0"/>
                    <a:pt x="93984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rnd">
              <a:solidFill>
                <a:srgbClr val="3E3124"/>
              </a:solidFill>
              <a:prstDash val="solid"/>
              <a:round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0"/>
              <a:ext cx="2169539" cy="2435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24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828399" y="5335443"/>
            <a:ext cx="7945831" cy="4620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308"/>
              </a:lnSpc>
              <a:spcBef>
                <a:spcPct val="0"/>
              </a:spcBef>
            </a:pPr>
            <a:r>
              <a:rPr lang="en-US" sz="3847">
                <a:solidFill>
                  <a:srgbClr val="3E3124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VERDAD BÍBLICA APLICADA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536759" y="5042194"/>
            <a:ext cx="8237470" cy="924698"/>
            <a:chOff x="0" y="0"/>
            <a:chExt cx="2169539" cy="243542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169539" cy="243542"/>
            </a:xfrm>
            <a:custGeom>
              <a:avLst/>
              <a:gdLst/>
              <a:ahLst/>
              <a:cxnLst/>
              <a:rect l="l" t="t" r="r" b="b"/>
              <a:pathLst>
                <a:path w="2169539" h="243542">
                  <a:moveTo>
                    <a:pt x="93984" y="0"/>
                  </a:moveTo>
                  <a:lnTo>
                    <a:pt x="2075555" y="0"/>
                  </a:lnTo>
                  <a:cubicBezTo>
                    <a:pt x="2100481" y="0"/>
                    <a:pt x="2124387" y="9902"/>
                    <a:pt x="2142012" y="27527"/>
                  </a:cubicBezTo>
                  <a:cubicBezTo>
                    <a:pt x="2159638" y="45153"/>
                    <a:pt x="2169539" y="69058"/>
                    <a:pt x="2169539" y="93984"/>
                  </a:cubicBezTo>
                  <a:lnTo>
                    <a:pt x="2169539" y="149558"/>
                  </a:lnTo>
                  <a:cubicBezTo>
                    <a:pt x="2169539" y="174484"/>
                    <a:pt x="2159638" y="198389"/>
                    <a:pt x="2142012" y="216015"/>
                  </a:cubicBezTo>
                  <a:cubicBezTo>
                    <a:pt x="2124387" y="233640"/>
                    <a:pt x="2100481" y="243542"/>
                    <a:pt x="2075555" y="243542"/>
                  </a:cubicBezTo>
                  <a:lnTo>
                    <a:pt x="93984" y="243542"/>
                  </a:lnTo>
                  <a:cubicBezTo>
                    <a:pt x="69058" y="243542"/>
                    <a:pt x="45153" y="233640"/>
                    <a:pt x="27527" y="216015"/>
                  </a:cubicBezTo>
                  <a:cubicBezTo>
                    <a:pt x="9902" y="198389"/>
                    <a:pt x="0" y="174484"/>
                    <a:pt x="0" y="149558"/>
                  </a:cubicBezTo>
                  <a:lnTo>
                    <a:pt x="0" y="93984"/>
                  </a:lnTo>
                  <a:cubicBezTo>
                    <a:pt x="0" y="69058"/>
                    <a:pt x="9902" y="45153"/>
                    <a:pt x="27527" y="27527"/>
                  </a:cubicBezTo>
                  <a:cubicBezTo>
                    <a:pt x="45153" y="9902"/>
                    <a:pt x="69058" y="0"/>
                    <a:pt x="93984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rnd">
              <a:solidFill>
                <a:srgbClr val="3E3124"/>
              </a:solidFill>
              <a:prstDash val="solid"/>
              <a:round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0"/>
              <a:ext cx="2169539" cy="2435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24"/>
                </a:lnSpc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>
            <a:off x="10038525" y="0"/>
            <a:ext cx="8249475" cy="10287000"/>
          </a:xfrm>
          <a:custGeom>
            <a:avLst/>
            <a:gdLst/>
            <a:ahLst/>
            <a:cxnLst/>
            <a:rect l="l" t="t" r="r" b="b"/>
            <a:pathLst>
              <a:path w="8249475" h="10287000">
                <a:moveTo>
                  <a:pt x="0" y="0"/>
                </a:moveTo>
                <a:lnTo>
                  <a:pt x="8249475" y="0"/>
                </a:lnTo>
                <a:lnTo>
                  <a:pt x="824947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3725" r="-32539"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14" name="TextBox 14"/>
          <p:cNvSpPr txBox="1"/>
          <p:nvPr/>
        </p:nvSpPr>
        <p:spPr>
          <a:xfrm>
            <a:off x="968991" y="1921116"/>
            <a:ext cx="7443042" cy="21532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39"/>
              </a:lnSpc>
            </a:pPr>
            <a:r>
              <a:rPr lang="en-US" sz="4099" b="1" spc="86">
                <a:solidFill>
                  <a:srgbClr val="3E3124"/>
                </a:solidFill>
                <a:latin typeface="DM Sans Bold"/>
                <a:ea typeface="DM Sans Bold"/>
                <a:cs typeface="DM Sans Bold"/>
                <a:sym typeface="DM Sans Bold"/>
              </a:rPr>
              <a:t>La Biblia nos enseña que la vida y la muerte están en poder del Señor Jesucristo.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536759" y="6128817"/>
            <a:ext cx="8237470" cy="36548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39"/>
              </a:lnSpc>
            </a:pPr>
            <a:r>
              <a:rPr lang="en-US" sz="4099" b="1" spc="86" dirty="0" err="1">
                <a:solidFill>
                  <a:srgbClr val="3E3124"/>
                </a:solidFill>
                <a:latin typeface="DM Sans Bold"/>
                <a:ea typeface="DM Sans Bold"/>
                <a:cs typeface="DM Sans Bold"/>
                <a:sym typeface="DM Sans Bold"/>
              </a:rPr>
              <a:t>Valoremos</a:t>
            </a:r>
            <a:r>
              <a:rPr lang="en-US" sz="4099" b="1" spc="86" dirty="0">
                <a:solidFill>
                  <a:srgbClr val="3E3124"/>
                </a:solidFill>
                <a:latin typeface="DM Sans Bold"/>
                <a:ea typeface="DM Sans Bold"/>
                <a:cs typeface="DM Sans Bold"/>
                <a:sym typeface="DM Sans Bold"/>
              </a:rPr>
              <a:t> y </a:t>
            </a:r>
            <a:r>
              <a:rPr lang="en-US" sz="4099" b="1" spc="86" dirty="0" err="1">
                <a:solidFill>
                  <a:srgbClr val="3E3124"/>
                </a:solidFill>
                <a:latin typeface="DM Sans Bold"/>
                <a:ea typeface="DM Sans Bold"/>
                <a:cs typeface="DM Sans Bold"/>
                <a:sym typeface="DM Sans Bold"/>
              </a:rPr>
              <a:t>disfrutemos</a:t>
            </a:r>
            <a:r>
              <a:rPr lang="en-US" sz="4099" b="1" spc="86" dirty="0">
                <a:solidFill>
                  <a:srgbClr val="3E3124"/>
                </a:solidFill>
                <a:latin typeface="DM Sans Bold"/>
                <a:ea typeface="DM Sans Bold"/>
                <a:cs typeface="DM Sans Bold"/>
                <a:sym typeface="DM Sans Bold"/>
              </a:rPr>
              <a:t> la </a:t>
            </a:r>
            <a:r>
              <a:rPr lang="en-US" sz="4099" b="1" spc="86" dirty="0" err="1">
                <a:solidFill>
                  <a:srgbClr val="3E3124"/>
                </a:solidFill>
                <a:latin typeface="DM Sans Bold"/>
                <a:ea typeface="DM Sans Bold"/>
                <a:cs typeface="DM Sans Bold"/>
                <a:sym typeface="DM Sans Bold"/>
              </a:rPr>
              <a:t>vida</a:t>
            </a:r>
            <a:r>
              <a:rPr lang="en-US" sz="4099" b="1" spc="86" dirty="0">
                <a:solidFill>
                  <a:srgbClr val="3E3124"/>
                </a:solidFill>
                <a:latin typeface="DM Sans Bold"/>
                <a:ea typeface="DM Sans Bold"/>
                <a:cs typeface="DM Sans Bold"/>
                <a:sym typeface="DM Sans Bold"/>
              </a:rPr>
              <a:t> </a:t>
            </a:r>
            <a:r>
              <a:rPr lang="en-US" sz="4099" b="1" spc="86" dirty="0" err="1">
                <a:solidFill>
                  <a:srgbClr val="3E3124"/>
                </a:solidFill>
                <a:latin typeface="DM Sans Bold"/>
                <a:ea typeface="DM Sans Bold"/>
                <a:cs typeface="DM Sans Bold"/>
                <a:sym typeface="DM Sans Bold"/>
              </a:rPr>
              <a:t>que</a:t>
            </a:r>
            <a:r>
              <a:rPr lang="en-US" sz="4099" b="1" spc="86" dirty="0">
                <a:solidFill>
                  <a:srgbClr val="3E3124"/>
                </a:solidFill>
                <a:latin typeface="DM Sans Bold"/>
                <a:ea typeface="DM Sans Bold"/>
                <a:cs typeface="DM Sans Bold"/>
                <a:sym typeface="DM Sans Bold"/>
              </a:rPr>
              <a:t> el </a:t>
            </a:r>
            <a:r>
              <a:rPr lang="en-US" sz="4099" b="1" spc="86" dirty="0" err="1">
                <a:solidFill>
                  <a:srgbClr val="3E3124"/>
                </a:solidFill>
                <a:latin typeface="DM Sans Bold"/>
                <a:ea typeface="DM Sans Bold"/>
                <a:cs typeface="DM Sans Bold"/>
                <a:sym typeface="DM Sans Bold"/>
              </a:rPr>
              <a:t>Señor</a:t>
            </a:r>
            <a:r>
              <a:rPr lang="en-US" sz="4099" b="1" spc="86" dirty="0">
                <a:solidFill>
                  <a:srgbClr val="3E3124"/>
                </a:solidFill>
                <a:latin typeface="DM Sans Bold"/>
                <a:ea typeface="DM Sans Bold"/>
                <a:cs typeface="DM Sans Bold"/>
                <a:sym typeface="DM Sans Bold"/>
              </a:rPr>
              <a:t> </a:t>
            </a:r>
            <a:r>
              <a:rPr lang="en-US" sz="4099" b="1" spc="86" dirty="0" err="1">
                <a:solidFill>
                  <a:srgbClr val="3E3124"/>
                </a:solidFill>
                <a:latin typeface="DM Sans Bold"/>
                <a:ea typeface="DM Sans Bold"/>
                <a:cs typeface="DM Sans Bold"/>
                <a:sym typeface="DM Sans Bold"/>
              </a:rPr>
              <a:t>Jesús</a:t>
            </a:r>
            <a:r>
              <a:rPr lang="en-US" sz="4099" b="1" spc="86" dirty="0">
                <a:solidFill>
                  <a:srgbClr val="3E3124"/>
                </a:solidFill>
                <a:latin typeface="DM Sans Bold"/>
                <a:ea typeface="DM Sans Bold"/>
                <a:cs typeface="DM Sans Bold"/>
                <a:sym typeface="DM Sans Bold"/>
              </a:rPr>
              <a:t> </a:t>
            </a:r>
            <a:r>
              <a:rPr lang="en-US" sz="4099" b="1" spc="86" dirty="0" err="1">
                <a:solidFill>
                  <a:srgbClr val="3E3124"/>
                </a:solidFill>
                <a:latin typeface="DM Sans Bold"/>
                <a:ea typeface="DM Sans Bold"/>
                <a:cs typeface="DM Sans Bold"/>
                <a:sym typeface="DM Sans Bold"/>
              </a:rPr>
              <a:t>nos</a:t>
            </a:r>
            <a:r>
              <a:rPr lang="en-US" sz="4099" b="1" spc="86" dirty="0">
                <a:solidFill>
                  <a:srgbClr val="3E3124"/>
                </a:solidFill>
                <a:latin typeface="DM Sans Bold"/>
                <a:ea typeface="DM Sans Bold"/>
                <a:cs typeface="DM Sans Bold"/>
                <a:sym typeface="DM Sans Bold"/>
              </a:rPr>
              <a:t> da y </a:t>
            </a:r>
            <a:r>
              <a:rPr lang="en-US" sz="4099" b="1" spc="86" dirty="0" err="1">
                <a:solidFill>
                  <a:srgbClr val="3E3124"/>
                </a:solidFill>
                <a:latin typeface="DM Sans Bold"/>
                <a:ea typeface="DM Sans Bold"/>
                <a:cs typeface="DM Sans Bold"/>
                <a:sym typeface="DM Sans Bold"/>
              </a:rPr>
              <a:t>confiemos</a:t>
            </a:r>
            <a:r>
              <a:rPr lang="en-US" sz="4099" b="1" spc="86" dirty="0">
                <a:solidFill>
                  <a:srgbClr val="3E3124"/>
                </a:solidFill>
                <a:latin typeface="DM Sans Bold"/>
                <a:ea typeface="DM Sans Bold"/>
                <a:cs typeface="DM Sans Bold"/>
                <a:sym typeface="DM Sans Bold"/>
              </a:rPr>
              <a:t> </a:t>
            </a:r>
            <a:r>
              <a:rPr lang="en-US" sz="4099" b="1" spc="86" dirty="0" err="1">
                <a:solidFill>
                  <a:srgbClr val="3E3124"/>
                </a:solidFill>
                <a:latin typeface="DM Sans Bold"/>
                <a:ea typeface="DM Sans Bold"/>
                <a:cs typeface="DM Sans Bold"/>
                <a:sym typeface="DM Sans Bold"/>
              </a:rPr>
              <a:t>que</a:t>
            </a:r>
            <a:r>
              <a:rPr lang="en-US" sz="4099" b="1" spc="86" dirty="0">
                <a:solidFill>
                  <a:srgbClr val="3E3124"/>
                </a:solidFill>
                <a:latin typeface="DM Sans Bold"/>
                <a:ea typeface="DM Sans Bold"/>
                <a:cs typeface="DM Sans Bold"/>
                <a:sym typeface="DM Sans Bold"/>
              </a:rPr>
              <a:t> en la </a:t>
            </a:r>
            <a:r>
              <a:rPr lang="en-US" sz="4099" b="1" spc="86" dirty="0" err="1">
                <a:solidFill>
                  <a:srgbClr val="3E3124"/>
                </a:solidFill>
                <a:latin typeface="DM Sans Bold"/>
                <a:ea typeface="DM Sans Bold"/>
                <a:cs typeface="DM Sans Bold"/>
                <a:sym typeface="DM Sans Bold"/>
              </a:rPr>
              <a:t>muerte</a:t>
            </a:r>
            <a:r>
              <a:rPr lang="en-US" sz="4099" b="1" spc="86" dirty="0">
                <a:solidFill>
                  <a:srgbClr val="3E3124"/>
                </a:solidFill>
                <a:latin typeface="DM Sans Bold"/>
                <a:ea typeface="DM Sans Bold"/>
                <a:cs typeface="DM Sans Bold"/>
                <a:sym typeface="DM Sans Bold"/>
              </a:rPr>
              <a:t> </a:t>
            </a:r>
            <a:r>
              <a:rPr lang="en-US" sz="4099" b="1" spc="86" dirty="0" err="1">
                <a:solidFill>
                  <a:srgbClr val="3E3124"/>
                </a:solidFill>
                <a:latin typeface="DM Sans Bold"/>
                <a:ea typeface="DM Sans Bold"/>
                <a:cs typeface="DM Sans Bold"/>
                <a:sym typeface="DM Sans Bold"/>
              </a:rPr>
              <a:t>estaremos</a:t>
            </a:r>
            <a:r>
              <a:rPr lang="en-US" sz="4099" b="1" spc="86" dirty="0">
                <a:solidFill>
                  <a:srgbClr val="3E3124"/>
                </a:solidFill>
                <a:latin typeface="DM Sans Bold"/>
                <a:ea typeface="DM Sans Bold"/>
                <a:cs typeface="DM Sans Bold"/>
                <a:sym typeface="DM Sans Bold"/>
              </a:rPr>
              <a:t> con ÉL</a:t>
            </a:r>
            <a:r>
              <a:rPr lang="en-US" sz="4099" b="1" spc="86" dirty="0" smtClean="0">
                <a:solidFill>
                  <a:srgbClr val="3E3124"/>
                </a:solidFill>
                <a:latin typeface="DM Sans Bold"/>
                <a:ea typeface="DM Sans Bold"/>
                <a:cs typeface="DM Sans Bold"/>
                <a:sym typeface="DM Sans Bold"/>
              </a:rPr>
              <a:t>.</a:t>
            </a:r>
          </a:p>
          <a:p>
            <a:pPr algn="ctr">
              <a:lnSpc>
                <a:spcPts val="5739"/>
              </a:lnSpc>
            </a:pPr>
            <a:endParaRPr lang="en-US" sz="4099" b="1" spc="86" dirty="0">
              <a:solidFill>
                <a:srgbClr val="3E3124"/>
              </a:solidFill>
              <a:latin typeface="DM Sans Bold"/>
              <a:ea typeface="DM Sans Bold"/>
              <a:cs typeface="DM Sans Bold"/>
              <a:sym typeface="DM Sans Bold"/>
            </a:endParaRPr>
          </a:p>
        </p:txBody>
      </p:sp>
      <p:sp>
        <p:nvSpPr>
          <p:cNvPr id="17" name="Rectángulo 16"/>
          <p:cNvSpPr/>
          <p:nvPr/>
        </p:nvSpPr>
        <p:spPr>
          <a:xfrm>
            <a:off x="2087074" y="806493"/>
            <a:ext cx="520687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4000" dirty="0">
                <a:latin typeface="Libre Baskerville" panose="020B0604020202020204" charset="0"/>
              </a:rPr>
              <a:t>VERDAD BIBLICA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41930" y="2227320"/>
            <a:ext cx="668840" cy="668840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466396" y="87561"/>
                  </a:lnTo>
                  <a:lnTo>
                    <a:pt x="553838" y="27679"/>
                  </a:lnTo>
                  <a:lnTo>
                    <a:pt x="578287" y="131093"/>
                  </a:lnTo>
                  <a:lnTo>
                    <a:pt x="681363" y="106978"/>
                  </a:lnTo>
                  <a:lnTo>
                    <a:pt x="666963" y="212279"/>
                  </a:lnTo>
                  <a:lnTo>
                    <a:pt x="771752" y="227186"/>
                  </a:lnTo>
                  <a:lnTo>
                    <a:pt x="720448" y="320152"/>
                  </a:lnTo>
                  <a:lnTo>
                    <a:pt x="812800" y="372069"/>
                  </a:lnTo>
                  <a:lnTo>
                    <a:pt x="731520" y="440145"/>
                  </a:lnTo>
                  <a:lnTo>
                    <a:pt x="798961" y="522061"/>
                  </a:lnTo>
                  <a:lnTo>
                    <a:pt x="698682" y="556053"/>
                  </a:lnTo>
                  <a:lnTo>
                    <a:pt x="732104" y="656904"/>
                  </a:lnTo>
                  <a:lnTo>
                    <a:pt x="626370" y="652219"/>
                  </a:lnTo>
                  <a:lnTo>
                    <a:pt x="621259" y="758384"/>
                  </a:lnTo>
                  <a:lnTo>
                    <a:pt x="524350" y="715658"/>
                  </a:lnTo>
                  <a:lnTo>
                    <a:pt x="481396" y="812800"/>
                  </a:lnTo>
                  <a:lnTo>
                    <a:pt x="406400" y="737801"/>
                  </a:lnTo>
                  <a:lnTo>
                    <a:pt x="331404" y="812800"/>
                  </a:lnTo>
                  <a:lnTo>
                    <a:pt x="288450" y="715658"/>
                  </a:lnTo>
                  <a:lnTo>
                    <a:pt x="191541" y="758384"/>
                  </a:lnTo>
                  <a:lnTo>
                    <a:pt x="186430" y="652219"/>
                  </a:lnTo>
                  <a:lnTo>
                    <a:pt x="80696" y="656904"/>
                  </a:lnTo>
                  <a:lnTo>
                    <a:pt x="114118" y="556053"/>
                  </a:lnTo>
                  <a:lnTo>
                    <a:pt x="13839" y="522061"/>
                  </a:lnTo>
                  <a:lnTo>
                    <a:pt x="81280" y="440145"/>
                  </a:lnTo>
                  <a:lnTo>
                    <a:pt x="0" y="372069"/>
                  </a:lnTo>
                  <a:lnTo>
                    <a:pt x="92352" y="320152"/>
                  </a:lnTo>
                  <a:lnTo>
                    <a:pt x="41047" y="227186"/>
                  </a:lnTo>
                  <a:lnTo>
                    <a:pt x="145837" y="212279"/>
                  </a:lnTo>
                  <a:lnTo>
                    <a:pt x="131437" y="106978"/>
                  </a:lnTo>
                  <a:lnTo>
                    <a:pt x="234513" y="131093"/>
                  </a:lnTo>
                  <a:lnTo>
                    <a:pt x="258962" y="27679"/>
                  </a:lnTo>
                  <a:lnTo>
                    <a:pt x="346404" y="87561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" cap="sq">
              <a:solidFill>
                <a:srgbClr val="3E3124"/>
              </a:solidFill>
              <a:prstDash val="solid"/>
              <a:miter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39700" y="149225"/>
              <a:ext cx="533400" cy="523875"/>
            </a:xfrm>
            <a:prstGeom prst="rect">
              <a:avLst/>
            </a:prstGeom>
          </p:spPr>
          <p:txBody>
            <a:bodyPr lIns="87656" tIns="87656" rIns="87656" bIns="87656" rtlCol="0" anchor="ctr"/>
            <a:lstStyle/>
            <a:p>
              <a:pPr algn="ctr">
                <a:lnSpc>
                  <a:spcPts val="2924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9410478" y="2216271"/>
            <a:ext cx="668840" cy="668840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466396" y="87561"/>
                  </a:lnTo>
                  <a:lnTo>
                    <a:pt x="553838" y="27679"/>
                  </a:lnTo>
                  <a:lnTo>
                    <a:pt x="578287" y="131093"/>
                  </a:lnTo>
                  <a:lnTo>
                    <a:pt x="681363" y="106978"/>
                  </a:lnTo>
                  <a:lnTo>
                    <a:pt x="666963" y="212279"/>
                  </a:lnTo>
                  <a:lnTo>
                    <a:pt x="771752" y="227186"/>
                  </a:lnTo>
                  <a:lnTo>
                    <a:pt x="720448" y="320152"/>
                  </a:lnTo>
                  <a:lnTo>
                    <a:pt x="812800" y="372069"/>
                  </a:lnTo>
                  <a:lnTo>
                    <a:pt x="731520" y="440145"/>
                  </a:lnTo>
                  <a:lnTo>
                    <a:pt x="798961" y="522061"/>
                  </a:lnTo>
                  <a:lnTo>
                    <a:pt x="698682" y="556053"/>
                  </a:lnTo>
                  <a:lnTo>
                    <a:pt x="732104" y="656904"/>
                  </a:lnTo>
                  <a:lnTo>
                    <a:pt x="626370" y="652219"/>
                  </a:lnTo>
                  <a:lnTo>
                    <a:pt x="621259" y="758384"/>
                  </a:lnTo>
                  <a:lnTo>
                    <a:pt x="524350" y="715658"/>
                  </a:lnTo>
                  <a:lnTo>
                    <a:pt x="481396" y="812800"/>
                  </a:lnTo>
                  <a:lnTo>
                    <a:pt x="406400" y="737801"/>
                  </a:lnTo>
                  <a:lnTo>
                    <a:pt x="331404" y="812800"/>
                  </a:lnTo>
                  <a:lnTo>
                    <a:pt x="288450" y="715658"/>
                  </a:lnTo>
                  <a:lnTo>
                    <a:pt x="191541" y="758384"/>
                  </a:lnTo>
                  <a:lnTo>
                    <a:pt x="186430" y="652219"/>
                  </a:lnTo>
                  <a:lnTo>
                    <a:pt x="80696" y="656904"/>
                  </a:lnTo>
                  <a:lnTo>
                    <a:pt x="114118" y="556053"/>
                  </a:lnTo>
                  <a:lnTo>
                    <a:pt x="13839" y="522061"/>
                  </a:lnTo>
                  <a:lnTo>
                    <a:pt x="81280" y="440145"/>
                  </a:lnTo>
                  <a:lnTo>
                    <a:pt x="0" y="372069"/>
                  </a:lnTo>
                  <a:lnTo>
                    <a:pt x="92352" y="320152"/>
                  </a:lnTo>
                  <a:lnTo>
                    <a:pt x="41047" y="227186"/>
                  </a:lnTo>
                  <a:lnTo>
                    <a:pt x="145837" y="212279"/>
                  </a:lnTo>
                  <a:lnTo>
                    <a:pt x="131437" y="106978"/>
                  </a:lnTo>
                  <a:lnTo>
                    <a:pt x="234513" y="131093"/>
                  </a:lnTo>
                  <a:lnTo>
                    <a:pt x="258962" y="27679"/>
                  </a:lnTo>
                  <a:lnTo>
                    <a:pt x="346404" y="87561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" cap="sq">
              <a:solidFill>
                <a:srgbClr val="3E3124"/>
              </a:solidFill>
              <a:prstDash val="solid"/>
              <a:miter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39700" y="149225"/>
              <a:ext cx="533400" cy="523875"/>
            </a:xfrm>
            <a:prstGeom prst="rect">
              <a:avLst/>
            </a:prstGeom>
          </p:spPr>
          <p:txBody>
            <a:bodyPr lIns="87656" tIns="87656" rIns="87656" bIns="87656" rtlCol="0" anchor="ctr"/>
            <a:lstStyle/>
            <a:p>
              <a:pPr algn="ctr">
                <a:lnSpc>
                  <a:spcPts val="2924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694666" y="3426860"/>
            <a:ext cx="16230600" cy="7810976"/>
          </a:xfrm>
          <a:custGeom>
            <a:avLst/>
            <a:gdLst/>
            <a:ahLst/>
            <a:cxnLst/>
            <a:rect l="l" t="t" r="r" b="b"/>
            <a:pathLst>
              <a:path w="16230600" h="7810976">
                <a:moveTo>
                  <a:pt x="0" y="0"/>
                </a:moveTo>
                <a:lnTo>
                  <a:pt x="16230600" y="0"/>
                </a:lnTo>
                <a:lnTo>
                  <a:pt x="16230600" y="7810977"/>
                </a:lnTo>
                <a:lnTo>
                  <a:pt x="0" y="781097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9" name="TextBox 9"/>
          <p:cNvSpPr txBox="1"/>
          <p:nvPr/>
        </p:nvSpPr>
        <p:spPr>
          <a:xfrm>
            <a:off x="1603592" y="2215666"/>
            <a:ext cx="7665679" cy="24319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858"/>
              </a:lnSpc>
              <a:spcBef>
                <a:spcPct val="0"/>
              </a:spcBef>
            </a:pPr>
            <a:r>
              <a:rPr lang="en-US" sz="3297" u="none" strike="noStrike">
                <a:solidFill>
                  <a:srgbClr val="3E3124"/>
                </a:solidFill>
                <a:latin typeface="DM Sans"/>
                <a:ea typeface="DM Sans"/>
                <a:cs typeface="DM Sans"/>
                <a:sym typeface="DM Sans"/>
              </a:rPr>
              <a:t>Vivir y morir son realidades inevitables, y por lo tanto deben ser entendidas bíblicamente y enfrentadas objetivamente.</a:t>
            </a:r>
          </a:p>
          <a:p>
            <a:pPr marL="0" lvl="0" indent="0" algn="l">
              <a:lnSpc>
                <a:spcPts val="3858"/>
              </a:lnSpc>
              <a:spcBef>
                <a:spcPct val="0"/>
              </a:spcBef>
            </a:pPr>
            <a:endParaRPr lang="en-US" sz="3297" u="none" strike="noStrike">
              <a:solidFill>
                <a:srgbClr val="3E3124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676350" y="730157"/>
            <a:ext cx="8734127" cy="10387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072"/>
              </a:lnSpc>
              <a:spcBef>
                <a:spcPct val="0"/>
              </a:spcBef>
            </a:pPr>
            <a:r>
              <a:rPr lang="en-US" sz="6900" b="1" spc="-241" dirty="0">
                <a:solidFill>
                  <a:srgbClr val="3E3124"/>
                </a:solidFill>
                <a:latin typeface="Libre Baskerville Bold"/>
                <a:ea typeface="Libre Baskerville Bold"/>
                <a:cs typeface="Libre Baskerville Bold"/>
                <a:sym typeface="Libre Baskerville Bold"/>
              </a:rPr>
              <a:t>INTRODUCCIÓN</a:t>
            </a:r>
            <a:r>
              <a:rPr lang="en-US" sz="6900" b="1" spc="-241" dirty="0" smtClean="0">
                <a:solidFill>
                  <a:srgbClr val="3E3124"/>
                </a:solidFill>
                <a:latin typeface="Libre Baskerville Bold"/>
                <a:ea typeface="Libre Baskerville Bold"/>
                <a:cs typeface="Libre Baskerville Bold"/>
                <a:sym typeface="Libre Baskerville Bold"/>
              </a:rPr>
              <a:t>..</a:t>
            </a:r>
            <a:endParaRPr lang="en-US" sz="6900" b="1" spc="-241" dirty="0">
              <a:solidFill>
                <a:srgbClr val="3E3124"/>
              </a:solidFill>
              <a:latin typeface="Libre Baskerville Bold"/>
              <a:ea typeface="Libre Baskerville Bold"/>
              <a:cs typeface="Libre Baskerville Bold"/>
              <a:sym typeface="Libre Baskerville Bold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0241242" y="2225796"/>
            <a:ext cx="7589340" cy="29177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62"/>
              </a:lnSpc>
            </a:pPr>
            <a:r>
              <a:rPr lang="en-US" sz="3301">
                <a:solidFill>
                  <a:srgbClr val="3E3124"/>
                </a:solidFill>
                <a:latin typeface="DM Sans"/>
                <a:ea typeface="DM Sans"/>
                <a:cs typeface="DM Sans"/>
                <a:sym typeface="DM Sans"/>
              </a:rPr>
              <a:t>El mundo moderno propone diversas formas de “sobrellevar” la vida y la muerte, que suman en tristeza, angustia y desesperanza a quienes eligen tomar sus propuestas.</a:t>
            </a:r>
          </a:p>
          <a:p>
            <a:pPr algn="l">
              <a:lnSpc>
                <a:spcPts val="3862"/>
              </a:lnSpc>
              <a:spcBef>
                <a:spcPct val="0"/>
              </a:spcBef>
            </a:pPr>
            <a:endParaRPr lang="en-US" sz="3301">
              <a:solidFill>
                <a:srgbClr val="3E3124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273493" y="5153025"/>
            <a:ext cx="15072947" cy="9938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37"/>
              </a:lnSpc>
              <a:spcBef>
                <a:spcPct val="0"/>
              </a:spcBef>
            </a:pPr>
            <a:r>
              <a:rPr lang="en-US" sz="3365" b="1" i="1">
                <a:solidFill>
                  <a:srgbClr val="3E3124"/>
                </a:solidFill>
                <a:latin typeface="DM Sans Bold Italics"/>
                <a:ea typeface="DM Sans Bold Italics"/>
                <a:cs typeface="DM Sans Bold Italics"/>
                <a:sym typeface="DM Sans Bold Italics"/>
              </a:rPr>
              <a:t>El apóstol Pablo escribiendo a la iglesia en Roma, recuerda que vida y muerte son realidades que están en manos de nuestro Señor Jesucristo.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58764" y="-2482301"/>
            <a:ext cx="19745713" cy="7022003"/>
          </a:xfrm>
          <a:custGeom>
            <a:avLst/>
            <a:gdLst/>
            <a:ahLst/>
            <a:cxnLst/>
            <a:rect l="l" t="t" r="r" b="b"/>
            <a:pathLst>
              <a:path w="19745713" h="7022003">
                <a:moveTo>
                  <a:pt x="0" y="0"/>
                </a:moveTo>
                <a:lnTo>
                  <a:pt x="19745713" y="0"/>
                </a:lnTo>
                <a:lnTo>
                  <a:pt x="19745713" y="7022002"/>
                </a:lnTo>
                <a:lnTo>
                  <a:pt x="0" y="702200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3100" b="-19952"/>
            </a:stretch>
          </a:blipFill>
        </p:spPr>
        <p:txBody>
          <a:bodyPr/>
          <a:lstStyle/>
          <a:p>
            <a:endParaRPr lang="es-MX"/>
          </a:p>
        </p:txBody>
      </p:sp>
      <p:grpSp>
        <p:nvGrpSpPr>
          <p:cNvPr id="3" name="Group 3"/>
          <p:cNvGrpSpPr/>
          <p:nvPr/>
        </p:nvGrpSpPr>
        <p:grpSpPr>
          <a:xfrm>
            <a:off x="1620067" y="5276189"/>
            <a:ext cx="724140" cy="724140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466396" y="87561"/>
                  </a:lnTo>
                  <a:lnTo>
                    <a:pt x="553838" y="27679"/>
                  </a:lnTo>
                  <a:lnTo>
                    <a:pt x="578287" y="131093"/>
                  </a:lnTo>
                  <a:lnTo>
                    <a:pt x="681363" y="106978"/>
                  </a:lnTo>
                  <a:lnTo>
                    <a:pt x="666963" y="212279"/>
                  </a:lnTo>
                  <a:lnTo>
                    <a:pt x="771752" y="227186"/>
                  </a:lnTo>
                  <a:lnTo>
                    <a:pt x="720448" y="320152"/>
                  </a:lnTo>
                  <a:lnTo>
                    <a:pt x="812800" y="372069"/>
                  </a:lnTo>
                  <a:lnTo>
                    <a:pt x="731520" y="440145"/>
                  </a:lnTo>
                  <a:lnTo>
                    <a:pt x="798961" y="522061"/>
                  </a:lnTo>
                  <a:lnTo>
                    <a:pt x="698682" y="556053"/>
                  </a:lnTo>
                  <a:lnTo>
                    <a:pt x="732104" y="656904"/>
                  </a:lnTo>
                  <a:lnTo>
                    <a:pt x="626370" y="652219"/>
                  </a:lnTo>
                  <a:lnTo>
                    <a:pt x="621259" y="758384"/>
                  </a:lnTo>
                  <a:lnTo>
                    <a:pt x="524350" y="715658"/>
                  </a:lnTo>
                  <a:lnTo>
                    <a:pt x="481396" y="812800"/>
                  </a:lnTo>
                  <a:lnTo>
                    <a:pt x="406400" y="737801"/>
                  </a:lnTo>
                  <a:lnTo>
                    <a:pt x="331404" y="812800"/>
                  </a:lnTo>
                  <a:lnTo>
                    <a:pt x="288450" y="715658"/>
                  </a:lnTo>
                  <a:lnTo>
                    <a:pt x="191541" y="758384"/>
                  </a:lnTo>
                  <a:lnTo>
                    <a:pt x="186430" y="652219"/>
                  </a:lnTo>
                  <a:lnTo>
                    <a:pt x="80696" y="656904"/>
                  </a:lnTo>
                  <a:lnTo>
                    <a:pt x="114118" y="556053"/>
                  </a:lnTo>
                  <a:lnTo>
                    <a:pt x="13839" y="522061"/>
                  </a:lnTo>
                  <a:lnTo>
                    <a:pt x="81280" y="440145"/>
                  </a:lnTo>
                  <a:lnTo>
                    <a:pt x="0" y="372069"/>
                  </a:lnTo>
                  <a:lnTo>
                    <a:pt x="92352" y="320152"/>
                  </a:lnTo>
                  <a:lnTo>
                    <a:pt x="41047" y="227186"/>
                  </a:lnTo>
                  <a:lnTo>
                    <a:pt x="145837" y="212279"/>
                  </a:lnTo>
                  <a:lnTo>
                    <a:pt x="131437" y="106978"/>
                  </a:lnTo>
                  <a:lnTo>
                    <a:pt x="234513" y="131093"/>
                  </a:lnTo>
                  <a:lnTo>
                    <a:pt x="258962" y="27679"/>
                  </a:lnTo>
                  <a:lnTo>
                    <a:pt x="346404" y="87561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9A9A00"/>
            </a:solidFill>
          </p:spPr>
          <p:txBody>
            <a:bodyPr/>
            <a:lstStyle/>
            <a:p>
              <a:endParaRPr lang="es-MX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139700" y="139700"/>
              <a:ext cx="533400" cy="533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24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rot="-10800000">
            <a:off x="-376080" y="-3210410"/>
            <a:ext cx="20921138" cy="7750112"/>
          </a:xfrm>
          <a:custGeom>
            <a:avLst/>
            <a:gdLst/>
            <a:ahLst/>
            <a:cxnLst/>
            <a:rect l="l" t="t" r="r" b="b"/>
            <a:pathLst>
              <a:path w="20921138" h="7750112">
                <a:moveTo>
                  <a:pt x="0" y="0"/>
                </a:moveTo>
                <a:lnTo>
                  <a:pt x="20921137" y="0"/>
                </a:lnTo>
                <a:lnTo>
                  <a:pt x="20921137" y="7750111"/>
                </a:lnTo>
                <a:lnTo>
                  <a:pt x="0" y="775011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4449" b="-14449"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7" name="TextBox 7"/>
          <p:cNvSpPr txBox="1"/>
          <p:nvPr/>
        </p:nvSpPr>
        <p:spPr>
          <a:xfrm>
            <a:off x="0" y="630604"/>
            <a:ext cx="15177782" cy="26441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835096" lvl="1" indent="-917548" algn="l">
              <a:lnSpc>
                <a:spcPts val="10454"/>
              </a:lnSpc>
              <a:buAutoNum type="arabicPeriod"/>
            </a:pPr>
            <a:r>
              <a:rPr lang="en-US" sz="8499" b="1" spc="-654">
                <a:solidFill>
                  <a:srgbClr val="3E3124"/>
                </a:solidFill>
                <a:latin typeface="Libre Baskerville Bold"/>
                <a:ea typeface="Libre Baskerville Bold"/>
                <a:cs typeface="Libre Baskerville Bold"/>
                <a:sym typeface="Libre Baskerville Bold"/>
              </a:rPr>
              <a:t>VIVIR PARA EL SEÑOR JESUCRISTO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578384" y="5076825"/>
            <a:ext cx="13421080" cy="18466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07"/>
              </a:lnSpc>
            </a:pPr>
            <a:r>
              <a:rPr lang="en-US" sz="3433" dirty="0">
                <a:solidFill>
                  <a:srgbClr val="3E3124"/>
                </a:solidFill>
                <a:latin typeface="DM Sans"/>
                <a:ea typeface="DM Sans"/>
                <a:cs typeface="DM Sans"/>
                <a:sym typeface="DM Sans"/>
              </a:rPr>
              <a:t>Como </a:t>
            </a:r>
            <a:r>
              <a:rPr lang="en-US" sz="3433" dirty="0" err="1">
                <a:solidFill>
                  <a:srgbClr val="3E3124"/>
                </a:solidFill>
                <a:latin typeface="DM Sans"/>
                <a:ea typeface="DM Sans"/>
                <a:cs typeface="DM Sans"/>
                <a:sym typeface="DM Sans"/>
              </a:rPr>
              <a:t>hijos</a:t>
            </a:r>
            <a:r>
              <a:rPr lang="en-US" sz="3433" dirty="0">
                <a:solidFill>
                  <a:srgbClr val="3E3124"/>
                </a:solidFill>
                <a:latin typeface="DM Sans"/>
                <a:ea typeface="DM Sans"/>
                <a:cs typeface="DM Sans"/>
                <a:sym typeface="DM Sans"/>
              </a:rPr>
              <a:t> de Dios </a:t>
            </a:r>
            <a:r>
              <a:rPr lang="en-US" sz="3433" dirty="0" err="1">
                <a:solidFill>
                  <a:srgbClr val="3E3124"/>
                </a:solidFill>
                <a:latin typeface="DM Sans"/>
                <a:ea typeface="DM Sans"/>
                <a:cs typeface="DM Sans"/>
                <a:sym typeface="DM Sans"/>
              </a:rPr>
              <a:t>debemos</a:t>
            </a:r>
            <a:r>
              <a:rPr lang="en-US" sz="3433" dirty="0">
                <a:solidFill>
                  <a:srgbClr val="3E3124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433" dirty="0" err="1">
                <a:solidFill>
                  <a:srgbClr val="3E3124"/>
                </a:solidFill>
                <a:latin typeface="DM Sans"/>
                <a:ea typeface="DM Sans"/>
                <a:cs typeface="DM Sans"/>
                <a:sym typeface="DM Sans"/>
              </a:rPr>
              <a:t>vivir</a:t>
            </a:r>
            <a:r>
              <a:rPr lang="en-US" sz="3433" dirty="0">
                <a:solidFill>
                  <a:srgbClr val="3E3124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433" dirty="0" err="1">
                <a:solidFill>
                  <a:srgbClr val="3E3124"/>
                </a:solidFill>
                <a:latin typeface="DM Sans"/>
                <a:ea typeface="DM Sans"/>
                <a:cs typeface="DM Sans"/>
                <a:sym typeface="DM Sans"/>
              </a:rPr>
              <a:t>completamente</a:t>
            </a:r>
            <a:r>
              <a:rPr lang="en-US" sz="3433" dirty="0">
                <a:solidFill>
                  <a:srgbClr val="3E3124"/>
                </a:solidFill>
                <a:latin typeface="DM Sans"/>
                <a:ea typeface="DM Sans"/>
                <a:cs typeface="DM Sans"/>
                <a:sym typeface="DM Sans"/>
              </a:rPr>
              <a:t> para </a:t>
            </a:r>
            <a:r>
              <a:rPr lang="en-US" sz="3433" b="1" i="1" dirty="0" err="1">
                <a:solidFill>
                  <a:srgbClr val="3E3124"/>
                </a:solidFill>
                <a:latin typeface="DM Sans Bold Italics"/>
                <a:ea typeface="DM Sans Bold Italics"/>
                <a:cs typeface="DM Sans Bold Italics"/>
                <a:sym typeface="DM Sans Bold Italics"/>
              </a:rPr>
              <a:t>Él</a:t>
            </a:r>
            <a:r>
              <a:rPr lang="en-US" sz="3433" dirty="0">
                <a:solidFill>
                  <a:srgbClr val="3E3124"/>
                </a:solidFill>
                <a:latin typeface="DM Sans"/>
                <a:ea typeface="DM Sans"/>
                <a:cs typeface="DM Sans"/>
                <a:sym typeface="DM Sans"/>
              </a:rPr>
              <a:t>, de lo </a:t>
            </a:r>
            <a:r>
              <a:rPr lang="en-US" sz="3433" dirty="0" err="1">
                <a:solidFill>
                  <a:srgbClr val="3E3124"/>
                </a:solidFill>
                <a:latin typeface="DM Sans"/>
                <a:ea typeface="DM Sans"/>
                <a:cs typeface="DM Sans"/>
                <a:sym typeface="DM Sans"/>
              </a:rPr>
              <a:t>contrario</a:t>
            </a:r>
            <a:r>
              <a:rPr lang="en-US" sz="3433" dirty="0">
                <a:solidFill>
                  <a:srgbClr val="3E3124"/>
                </a:solidFill>
                <a:latin typeface="DM Sans"/>
                <a:ea typeface="DM Sans"/>
                <a:cs typeface="DM Sans"/>
                <a:sym typeface="DM Sans"/>
              </a:rPr>
              <a:t>, </a:t>
            </a:r>
            <a:r>
              <a:rPr lang="en-US" sz="3433" dirty="0" err="1">
                <a:solidFill>
                  <a:srgbClr val="3E3124"/>
                </a:solidFill>
                <a:latin typeface="DM Sans"/>
                <a:ea typeface="DM Sans"/>
                <a:cs typeface="DM Sans"/>
                <a:sym typeface="DM Sans"/>
              </a:rPr>
              <a:t>viviremos</a:t>
            </a:r>
            <a:r>
              <a:rPr lang="en-US" sz="3433" dirty="0">
                <a:solidFill>
                  <a:srgbClr val="3E3124"/>
                </a:solidFill>
                <a:latin typeface="DM Sans"/>
                <a:ea typeface="DM Sans"/>
                <a:cs typeface="DM Sans"/>
                <a:sym typeface="DM Sans"/>
              </a:rPr>
              <a:t> para </a:t>
            </a:r>
            <a:r>
              <a:rPr lang="en-US" sz="3433" dirty="0" err="1">
                <a:solidFill>
                  <a:srgbClr val="3E3124"/>
                </a:solidFill>
                <a:latin typeface="DM Sans"/>
                <a:ea typeface="DM Sans"/>
                <a:cs typeface="DM Sans"/>
                <a:sym typeface="DM Sans"/>
              </a:rPr>
              <a:t>nosotros</a:t>
            </a:r>
            <a:r>
              <a:rPr lang="en-US" sz="3433" dirty="0">
                <a:solidFill>
                  <a:srgbClr val="3E3124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433" dirty="0" err="1" smtClean="0">
                <a:solidFill>
                  <a:srgbClr val="3E3124"/>
                </a:solidFill>
                <a:latin typeface="DM Sans"/>
                <a:ea typeface="DM Sans"/>
                <a:cs typeface="DM Sans"/>
                <a:sym typeface="DM Sans"/>
              </a:rPr>
              <a:t>mismos</a:t>
            </a:r>
            <a:r>
              <a:rPr lang="en-US" sz="3433" dirty="0" smtClean="0">
                <a:solidFill>
                  <a:srgbClr val="3E3124"/>
                </a:solidFill>
                <a:latin typeface="DM Sans"/>
                <a:ea typeface="DM Sans"/>
                <a:cs typeface="DM Sans"/>
                <a:sym typeface="DM Sans"/>
              </a:rPr>
              <a:t> (</a:t>
            </a:r>
            <a:r>
              <a:rPr lang="en-US" sz="3433" b="1" dirty="0" smtClean="0">
                <a:solidFill>
                  <a:srgbClr val="3E3124"/>
                </a:solidFill>
                <a:latin typeface="DM Sans Bold"/>
                <a:ea typeface="DM Sans Bold"/>
                <a:cs typeface="DM Sans Bold"/>
                <a:sym typeface="DM Sans Bold"/>
              </a:rPr>
              <a:t>Mt</a:t>
            </a:r>
            <a:r>
              <a:rPr lang="en-US" sz="3433" b="1" dirty="0">
                <a:solidFill>
                  <a:srgbClr val="3E3124"/>
                </a:solidFill>
                <a:latin typeface="DM Sans Bold"/>
                <a:ea typeface="DM Sans Bold"/>
                <a:cs typeface="DM Sans Bold"/>
                <a:sym typeface="DM Sans Bold"/>
              </a:rPr>
              <a:t>. 24:13; He. 2:1, </a:t>
            </a:r>
            <a:r>
              <a:rPr lang="en-US" sz="3433" b="1" dirty="0" smtClean="0">
                <a:solidFill>
                  <a:srgbClr val="3E3124"/>
                </a:solidFill>
                <a:latin typeface="DM Sans Bold"/>
                <a:ea typeface="DM Sans Bold"/>
                <a:cs typeface="DM Sans Bold"/>
                <a:sym typeface="DM Sans Bold"/>
              </a:rPr>
              <a:t>3)</a:t>
            </a:r>
            <a:endParaRPr lang="en-US" sz="3433" b="1" dirty="0">
              <a:solidFill>
                <a:srgbClr val="3E3124"/>
              </a:solidFill>
              <a:latin typeface="DM Sans Bold"/>
              <a:ea typeface="DM Sans Bold"/>
              <a:cs typeface="DM Sans Bold"/>
              <a:sym typeface="DM Sans Bold"/>
            </a:endParaRPr>
          </a:p>
          <a:p>
            <a:pPr algn="l">
              <a:lnSpc>
                <a:spcPts val="4807"/>
              </a:lnSpc>
              <a:spcBef>
                <a:spcPct val="0"/>
              </a:spcBef>
            </a:pPr>
            <a:endParaRPr lang="en-US" sz="3433" b="1" dirty="0">
              <a:solidFill>
                <a:srgbClr val="3E3124"/>
              </a:solidFill>
              <a:latin typeface="DM Sans Bold"/>
              <a:ea typeface="DM Sans Bold"/>
              <a:cs typeface="DM Sans Bold"/>
              <a:sym typeface="DM Sans Bo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2344207" y="3198545"/>
            <a:ext cx="13655256" cy="13316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353"/>
              </a:lnSpc>
              <a:spcBef>
                <a:spcPct val="0"/>
              </a:spcBef>
            </a:pPr>
            <a:r>
              <a:rPr lang="en-US" sz="3823" b="1">
                <a:solidFill>
                  <a:srgbClr val="3E3124"/>
                </a:solidFill>
                <a:latin typeface="DM Sans Bold"/>
                <a:ea typeface="DM Sans Bold"/>
                <a:cs typeface="DM Sans Bold"/>
                <a:sym typeface="DM Sans Bold"/>
              </a:rPr>
              <a:t>La vida y la muerte no son una elección, están en el poder del Señor Jesucristo.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67250" y="7195262"/>
            <a:ext cx="7166388" cy="21031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61"/>
              </a:lnSpc>
              <a:spcBef>
                <a:spcPct val="0"/>
              </a:spcBef>
            </a:pPr>
            <a:r>
              <a:rPr lang="en-US" sz="3471" dirty="0">
                <a:solidFill>
                  <a:srgbClr val="3E3124"/>
                </a:solidFill>
                <a:latin typeface="DM Sans"/>
                <a:ea typeface="DM Sans"/>
                <a:cs typeface="DM Sans"/>
                <a:sym typeface="DM Sans"/>
              </a:rPr>
              <a:t>El </a:t>
            </a:r>
            <a:r>
              <a:rPr lang="en-US" sz="3471" dirty="0" err="1">
                <a:solidFill>
                  <a:srgbClr val="3E3124"/>
                </a:solidFill>
                <a:latin typeface="DM Sans"/>
                <a:ea typeface="DM Sans"/>
                <a:cs typeface="DM Sans"/>
                <a:sym typeface="DM Sans"/>
              </a:rPr>
              <a:t>acto</a:t>
            </a:r>
            <a:r>
              <a:rPr lang="en-US" sz="3471" dirty="0">
                <a:solidFill>
                  <a:srgbClr val="3E3124"/>
                </a:solidFill>
                <a:latin typeface="DM Sans"/>
                <a:ea typeface="DM Sans"/>
                <a:cs typeface="DM Sans"/>
                <a:sym typeface="DM Sans"/>
              </a:rPr>
              <a:t> de </a:t>
            </a:r>
            <a:r>
              <a:rPr lang="en-US" sz="3471" dirty="0" err="1">
                <a:solidFill>
                  <a:srgbClr val="3E3124"/>
                </a:solidFill>
                <a:latin typeface="DM Sans"/>
                <a:ea typeface="DM Sans"/>
                <a:cs typeface="DM Sans"/>
                <a:sym typeface="DM Sans"/>
              </a:rPr>
              <a:t>vivir</a:t>
            </a:r>
            <a:r>
              <a:rPr lang="en-US" sz="3471" dirty="0">
                <a:solidFill>
                  <a:srgbClr val="3E3124"/>
                </a:solidFill>
                <a:latin typeface="DM Sans"/>
                <a:ea typeface="DM Sans"/>
                <a:cs typeface="DM Sans"/>
                <a:sym typeface="DM Sans"/>
              </a:rPr>
              <a:t> o </a:t>
            </a:r>
            <a:r>
              <a:rPr lang="en-US" sz="3471" dirty="0" err="1">
                <a:solidFill>
                  <a:srgbClr val="3E3124"/>
                </a:solidFill>
                <a:latin typeface="DM Sans"/>
                <a:ea typeface="DM Sans"/>
                <a:cs typeface="DM Sans"/>
                <a:sym typeface="DM Sans"/>
              </a:rPr>
              <a:t>morir</a:t>
            </a:r>
            <a:r>
              <a:rPr lang="en-US" sz="3471" dirty="0">
                <a:solidFill>
                  <a:srgbClr val="3E3124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471" dirty="0" err="1">
                <a:solidFill>
                  <a:srgbClr val="3E3124"/>
                </a:solidFill>
                <a:latin typeface="DM Sans"/>
                <a:ea typeface="DM Sans"/>
                <a:cs typeface="DM Sans"/>
                <a:sym typeface="DM Sans"/>
              </a:rPr>
              <a:t>está</a:t>
            </a:r>
            <a:r>
              <a:rPr lang="en-US" sz="3471" dirty="0">
                <a:solidFill>
                  <a:srgbClr val="3E3124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471" dirty="0" err="1">
                <a:solidFill>
                  <a:srgbClr val="3E3124"/>
                </a:solidFill>
                <a:latin typeface="DM Sans"/>
                <a:ea typeface="DM Sans"/>
                <a:cs typeface="DM Sans"/>
                <a:sym typeface="DM Sans"/>
              </a:rPr>
              <a:t>íntimamente</a:t>
            </a:r>
            <a:r>
              <a:rPr lang="en-US" sz="3471" dirty="0">
                <a:solidFill>
                  <a:srgbClr val="3E3124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471" dirty="0" err="1">
                <a:solidFill>
                  <a:srgbClr val="3E3124"/>
                </a:solidFill>
                <a:latin typeface="DM Sans"/>
                <a:ea typeface="DM Sans"/>
                <a:cs typeface="DM Sans"/>
                <a:sym typeface="DM Sans"/>
              </a:rPr>
              <a:t>ligado</a:t>
            </a:r>
            <a:r>
              <a:rPr lang="en-US" sz="3471" dirty="0">
                <a:solidFill>
                  <a:srgbClr val="3E3124"/>
                </a:solidFill>
                <a:latin typeface="DM Sans"/>
                <a:ea typeface="DM Sans"/>
                <a:cs typeface="DM Sans"/>
                <a:sym typeface="DM Sans"/>
              </a:rPr>
              <a:t> a la persona del </a:t>
            </a:r>
            <a:r>
              <a:rPr lang="en-US" sz="3471" dirty="0" err="1">
                <a:solidFill>
                  <a:srgbClr val="3E3124"/>
                </a:solidFill>
                <a:latin typeface="DM Sans"/>
                <a:ea typeface="DM Sans"/>
                <a:cs typeface="DM Sans"/>
                <a:sym typeface="DM Sans"/>
              </a:rPr>
              <a:t>Señor</a:t>
            </a:r>
            <a:r>
              <a:rPr lang="en-US" sz="3471" dirty="0">
                <a:solidFill>
                  <a:srgbClr val="3E3124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471" dirty="0" err="1" smtClean="0">
                <a:solidFill>
                  <a:srgbClr val="3E3124"/>
                </a:solidFill>
                <a:latin typeface="DM Sans"/>
                <a:ea typeface="DM Sans"/>
                <a:cs typeface="DM Sans"/>
                <a:sym typeface="DM Sans"/>
              </a:rPr>
              <a:t>Jesucristo</a:t>
            </a:r>
            <a:r>
              <a:rPr lang="en-US" sz="3471" dirty="0" smtClean="0">
                <a:solidFill>
                  <a:srgbClr val="3E3124"/>
                </a:solidFill>
                <a:latin typeface="DM Sans"/>
                <a:ea typeface="DM Sans"/>
                <a:cs typeface="DM Sans"/>
                <a:sym typeface="DM Sans"/>
              </a:rPr>
              <a:t> (</a:t>
            </a:r>
            <a:r>
              <a:rPr lang="en-US" sz="3471" b="1" dirty="0" err="1" smtClean="0">
                <a:solidFill>
                  <a:srgbClr val="3E3124"/>
                </a:solidFill>
                <a:latin typeface="DM Sans Bold"/>
                <a:ea typeface="DM Sans Bold"/>
                <a:cs typeface="DM Sans Bold"/>
                <a:sym typeface="DM Sans Bold"/>
              </a:rPr>
              <a:t>Ef</a:t>
            </a:r>
            <a:r>
              <a:rPr lang="en-US" sz="3471" b="1" dirty="0">
                <a:solidFill>
                  <a:srgbClr val="3E3124"/>
                </a:solidFill>
                <a:latin typeface="DM Sans Bold"/>
                <a:ea typeface="DM Sans Bold"/>
                <a:cs typeface="DM Sans Bold"/>
                <a:sym typeface="DM Sans Bold"/>
              </a:rPr>
              <a:t>. </a:t>
            </a:r>
            <a:r>
              <a:rPr lang="en-US" sz="3471" b="1" dirty="0" smtClean="0">
                <a:solidFill>
                  <a:srgbClr val="3E3124"/>
                </a:solidFill>
                <a:latin typeface="DM Sans Bold"/>
                <a:ea typeface="DM Sans Bold"/>
                <a:cs typeface="DM Sans Bold"/>
                <a:sym typeface="DM Sans Bold"/>
              </a:rPr>
              <a:t>2:12)</a:t>
            </a:r>
            <a:endParaRPr lang="en-US" sz="3471" b="1" dirty="0">
              <a:solidFill>
                <a:srgbClr val="3E3124"/>
              </a:solidFill>
              <a:latin typeface="DM Sans Bold"/>
              <a:ea typeface="DM Sans Bold"/>
              <a:cs typeface="DM Sans Bold"/>
              <a:sym typeface="DM Sans Bold"/>
            </a:endParaRPr>
          </a:p>
          <a:p>
            <a:pPr algn="l">
              <a:lnSpc>
                <a:spcPts val="4061"/>
              </a:lnSpc>
              <a:spcBef>
                <a:spcPct val="0"/>
              </a:spcBef>
            </a:pPr>
            <a:endParaRPr lang="en-US" sz="3471" b="1" dirty="0">
              <a:solidFill>
                <a:srgbClr val="3E3124"/>
              </a:solidFill>
              <a:latin typeface="DM Sans Bold"/>
              <a:ea typeface="DM Sans Bold"/>
              <a:cs typeface="DM Sans Bold"/>
              <a:sym typeface="DM Sans Bold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8599619" y="7195262"/>
            <a:ext cx="8350153" cy="2628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61"/>
              </a:lnSpc>
            </a:pPr>
            <a:r>
              <a:rPr lang="en-US" sz="3471" u="sng" dirty="0">
                <a:solidFill>
                  <a:srgbClr val="3E3124"/>
                </a:solidFill>
                <a:latin typeface="DM Sans"/>
                <a:ea typeface="DM Sans"/>
                <a:cs typeface="DM Sans"/>
                <a:sym typeface="DM Sans"/>
              </a:rPr>
              <a:t>No </a:t>
            </a:r>
            <a:r>
              <a:rPr lang="en-US" sz="3471" u="sng" dirty="0" err="1">
                <a:solidFill>
                  <a:srgbClr val="3E3124"/>
                </a:solidFill>
                <a:latin typeface="DM Sans"/>
                <a:ea typeface="DM Sans"/>
                <a:cs typeface="DM Sans"/>
                <a:sym typeface="DM Sans"/>
              </a:rPr>
              <a:t>renunciamos</a:t>
            </a:r>
            <a:r>
              <a:rPr lang="en-US" sz="3471" u="sng" dirty="0">
                <a:solidFill>
                  <a:srgbClr val="3E3124"/>
                </a:solidFill>
                <a:latin typeface="DM Sans"/>
                <a:ea typeface="DM Sans"/>
                <a:cs typeface="DM Sans"/>
                <a:sym typeface="DM Sans"/>
              </a:rPr>
              <a:t> a </a:t>
            </a:r>
            <a:r>
              <a:rPr lang="en-US" sz="3471" u="sng" dirty="0" err="1">
                <a:solidFill>
                  <a:srgbClr val="3E3124"/>
                </a:solidFill>
                <a:latin typeface="DM Sans"/>
                <a:ea typeface="DM Sans"/>
                <a:cs typeface="DM Sans"/>
                <a:sym typeface="DM Sans"/>
              </a:rPr>
              <a:t>nuestra</a:t>
            </a:r>
            <a:r>
              <a:rPr lang="en-US" sz="3471" u="sng" dirty="0">
                <a:solidFill>
                  <a:srgbClr val="3E3124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471" u="sng" dirty="0" err="1">
                <a:solidFill>
                  <a:srgbClr val="3E3124"/>
                </a:solidFill>
                <a:latin typeface="DM Sans"/>
                <a:ea typeface="DM Sans"/>
                <a:cs typeface="DM Sans"/>
                <a:sym typeface="DM Sans"/>
              </a:rPr>
              <a:t>vida</a:t>
            </a:r>
            <a:r>
              <a:rPr lang="en-US" sz="3471" dirty="0">
                <a:solidFill>
                  <a:srgbClr val="3E3124"/>
                </a:solidFill>
                <a:latin typeface="DM Sans"/>
                <a:ea typeface="DM Sans"/>
                <a:cs typeface="DM Sans"/>
                <a:sym typeface="DM Sans"/>
              </a:rPr>
              <a:t>, </a:t>
            </a:r>
            <a:r>
              <a:rPr lang="en-US" sz="3471" dirty="0" err="1">
                <a:solidFill>
                  <a:srgbClr val="3E3124"/>
                </a:solidFill>
                <a:latin typeface="DM Sans"/>
                <a:ea typeface="DM Sans"/>
                <a:cs typeface="DM Sans"/>
                <a:sym typeface="DM Sans"/>
              </a:rPr>
              <a:t>sino</a:t>
            </a:r>
            <a:r>
              <a:rPr lang="en-US" sz="3471" dirty="0">
                <a:solidFill>
                  <a:srgbClr val="3E3124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471" dirty="0" err="1">
                <a:solidFill>
                  <a:srgbClr val="3E3124"/>
                </a:solidFill>
                <a:latin typeface="DM Sans"/>
                <a:ea typeface="DM Sans"/>
                <a:cs typeface="DM Sans"/>
                <a:sym typeface="DM Sans"/>
              </a:rPr>
              <a:t>que</a:t>
            </a:r>
            <a:r>
              <a:rPr lang="en-US" sz="3471" dirty="0">
                <a:solidFill>
                  <a:srgbClr val="3E3124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471" b="1" dirty="0">
                <a:solidFill>
                  <a:srgbClr val="3E3124"/>
                </a:solidFill>
                <a:latin typeface="DM Sans Bold"/>
                <a:ea typeface="DM Sans Bold"/>
                <a:cs typeface="DM Sans Bold"/>
                <a:sym typeface="DM Sans Bold"/>
              </a:rPr>
              <a:t>se la </a:t>
            </a:r>
            <a:r>
              <a:rPr lang="en-US" sz="3471" b="1" dirty="0" err="1">
                <a:solidFill>
                  <a:srgbClr val="3E3124"/>
                </a:solidFill>
                <a:latin typeface="DM Sans Bold"/>
                <a:ea typeface="DM Sans Bold"/>
                <a:cs typeface="DM Sans Bold"/>
                <a:sym typeface="DM Sans Bold"/>
              </a:rPr>
              <a:t>confiamos</a:t>
            </a:r>
            <a:r>
              <a:rPr lang="en-US" sz="3471" b="1" dirty="0">
                <a:solidFill>
                  <a:srgbClr val="3E3124"/>
                </a:solidFill>
                <a:latin typeface="DM Sans Bold"/>
                <a:ea typeface="DM Sans Bold"/>
                <a:cs typeface="DM Sans Bold"/>
                <a:sym typeface="DM Sans Bold"/>
              </a:rPr>
              <a:t> al </a:t>
            </a:r>
            <a:r>
              <a:rPr lang="en-US" sz="3471" b="1" dirty="0" err="1">
                <a:solidFill>
                  <a:srgbClr val="3E3124"/>
                </a:solidFill>
                <a:latin typeface="DM Sans Bold"/>
                <a:ea typeface="DM Sans Bold"/>
                <a:cs typeface="DM Sans Bold"/>
                <a:sym typeface="DM Sans Bold"/>
              </a:rPr>
              <a:t>Señor</a:t>
            </a:r>
            <a:r>
              <a:rPr lang="en-US" sz="3471" b="1" dirty="0">
                <a:solidFill>
                  <a:srgbClr val="3E3124"/>
                </a:solidFill>
                <a:latin typeface="DM Sans Bold"/>
                <a:ea typeface="DM Sans Bold"/>
                <a:cs typeface="DM Sans Bold"/>
                <a:sym typeface="DM Sans Bold"/>
              </a:rPr>
              <a:t>,</a:t>
            </a:r>
            <a:r>
              <a:rPr lang="en-US" sz="3471" dirty="0">
                <a:solidFill>
                  <a:srgbClr val="3E3124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471" dirty="0" err="1">
                <a:solidFill>
                  <a:srgbClr val="3E3124"/>
                </a:solidFill>
                <a:latin typeface="DM Sans"/>
                <a:ea typeface="DM Sans"/>
                <a:cs typeface="DM Sans"/>
                <a:sym typeface="DM Sans"/>
              </a:rPr>
              <a:t>pidiendo</a:t>
            </a:r>
            <a:r>
              <a:rPr lang="en-US" sz="3471" dirty="0">
                <a:solidFill>
                  <a:srgbClr val="3E3124"/>
                </a:solidFill>
                <a:latin typeface="DM Sans"/>
                <a:ea typeface="DM Sans"/>
                <a:cs typeface="DM Sans"/>
                <a:sym typeface="DM Sans"/>
              </a:rPr>
              <a:t> Su </a:t>
            </a:r>
            <a:r>
              <a:rPr lang="en-US" sz="3471" dirty="0" err="1">
                <a:solidFill>
                  <a:srgbClr val="3E3124"/>
                </a:solidFill>
                <a:latin typeface="DM Sans"/>
                <a:ea typeface="DM Sans"/>
                <a:cs typeface="DM Sans"/>
                <a:sym typeface="DM Sans"/>
              </a:rPr>
              <a:t>dirección</a:t>
            </a:r>
            <a:r>
              <a:rPr lang="en-US" sz="3471" dirty="0">
                <a:solidFill>
                  <a:srgbClr val="3E3124"/>
                </a:solidFill>
                <a:latin typeface="DM Sans"/>
                <a:ea typeface="DM Sans"/>
                <a:cs typeface="DM Sans"/>
                <a:sym typeface="DM Sans"/>
              </a:rPr>
              <a:t> para </a:t>
            </a:r>
            <a:r>
              <a:rPr lang="en-US" sz="3471" dirty="0" err="1">
                <a:solidFill>
                  <a:srgbClr val="3E3124"/>
                </a:solidFill>
                <a:latin typeface="DM Sans"/>
                <a:ea typeface="DM Sans"/>
                <a:cs typeface="DM Sans"/>
                <a:sym typeface="DM Sans"/>
              </a:rPr>
              <a:t>andar</a:t>
            </a:r>
            <a:r>
              <a:rPr lang="en-US" sz="3471" dirty="0">
                <a:solidFill>
                  <a:srgbClr val="3E3124"/>
                </a:solidFill>
                <a:latin typeface="DM Sans"/>
                <a:ea typeface="DM Sans"/>
                <a:cs typeface="DM Sans"/>
                <a:sym typeface="DM Sans"/>
              </a:rPr>
              <a:t> en </a:t>
            </a:r>
            <a:r>
              <a:rPr lang="en-US" sz="3471" dirty="0" err="1">
                <a:solidFill>
                  <a:srgbClr val="3E3124"/>
                </a:solidFill>
                <a:latin typeface="DM Sans"/>
                <a:ea typeface="DM Sans"/>
                <a:cs typeface="DM Sans"/>
                <a:sym typeface="DM Sans"/>
              </a:rPr>
              <a:t>sus</a:t>
            </a:r>
            <a:r>
              <a:rPr lang="en-US" sz="3471" dirty="0">
                <a:solidFill>
                  <a:srgbClr val="3E3124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471" dirty="0" err="1">
                <a:solidFill>
                  <a:srgbClr val="3E3124"/>
                </a:solidFill>
                <a:latin typeface="DM Sans"/>
                <a:ea typeface="DM Sans"/>
                <a:cs typeface="DM Sans"/>
                <a:sym typeface="DM Sans"/>
              </a:rPr>
              <a:t>propósitos</a:t>
            </a:r>
            <a:r>
              <a:rPr lang="en-US" sz="3471" dirty="0">
                <a:solidFill>
                  <a:srgbClr val="3E3124"/>
                </a:solidFill>
                <a:latin typeface="DM Sans"/>
                <a:ea typeface="DM Sans"/>
                <a:cs typeface="DM Sans"/>
                <a:sym typeface="DM Sans"/>
              </a:rPr>
              <a:t> y </a:t>
            </a:r>
            <a:r>
              <a:rPr lang="en-US" sz="3471" dirty="0" err="1" smtClean="0">
                <a:solidFill>
                  <a:srgbClr val="3E3124"/>
                </a:solidFill>
                <a:latin typeface="DM Sans"/>
                <a:ea typeface="DM Sans"/>
                <a:cs typeface="DM Sans"/>
                <a:sym typeface="DM Sans"/>
              </a:rPr>
              <a:t>mandamientos</a:t>
            </a:r>
            <a:r>
              <a:rPr lang="en-US" sz="3471" dirty="0" smtClean="0">
                <a:solidFill>
                  <a:srgbClr val="3E3124"/>
                </a:solidFill>
                <a:latin typeface="DM Sans"/>
                <a:ea typeface="DM Sans"/>
                <a:cs typeface="DM Sans"/>
                <a:sym typeface="DM Sans"/>
              </a:rPr>
              <a:t> (</a:t>
            </a:r>
            <a:r>
              <a:rPr lang="en-US" sz="3471" b="1" dirty="0" smtClean="0">
                <a:solidFill>
                  <a:srgbClr val="3E3124"/>
                </a:solidFill>
                <a:latin typeface="DM Sans Bold"/>
                <a:ea typeface="DM Sans Bold"/>
                <a:cs typeface="DM Sans Bold"/>
                <a:sym typeface="DM Sans Bold"/>
              </a:rPr>
              <a:t>Ga</a:t>
            </a:r>
            <a:r>
              <a:rPr lang="en-US" sz="3471" b="1" dirty="0">
                <a:solidFill>
                  <a:srgbClr val="3E3124"/>
                </a:solidFill>
                <a:latin typeface="DM Sans Bold"/>
                <a:ea typeface="DM Sans Bold"/>
                <a:cs typeface="DM Sans Bold"/>
                <a:sym typeface="DM Sans Bold"/>
              </a:rPr>
              <a:t>. 2:20; Sal. </a:t>
            </a:r>
            <a:r>
              <a:rPr lang="en-US" sz="3471" b="1" dirty="0" smtClean="0">
                <a:solidFill>
                  <a:srgbClr val="3E3124"/>
                </a:solidFill>
                <a:latin typeface="DM Sans Bold"/>
                <a:ea typeface="DM Sans Bold"/>
                <a:cs typeface="DM Sans Bold"/>
                <a:sym typeface="DM Sans Bold"/>
              </a:rPr>
              <a:t>48:14)</a:t>
            </a:r>
            <a:endParaRPr lang="en-US" sz="3471" b="1" dirty="0">
              <a:solidFill>
                <a:srgbClr val="3E3124"/>
              </a:solidFill>
              <a:latin typeface="DM Sans Bold"/>
              <a:ea typeface="DM Sans Bold"/>
              <a:cs typeface="DM Sans Bold"/>
              <a:sym typeface="DM Sans Bold"/>
            </a:endParaRPr>
          </a:p>
          <a:p>
            <a:pPr algn="l">
              <a:lnSpc>
                <a:spcPts val="4061"/>
              </a:lnSpc>
              <a:spcBef>
                <a:spcPct val="0"/>
              </a:spcBef>
            </a:pPr>
            <a:endParaRPr lang="en-US" sz="3471" b="1" dirty="0">
              <a:solidFill>
                <a:srgbClr val="3E3124"/>
              </a:solidFill>
              <a:latin typeface="DM Sans Bold"/>
              <a:ea typeface="DM Sans Bold"/>
              <a:cs typeface="DM Sans Bold"/>
              <a:sym typeface="DM Sans Bold"/>
            </a:endParaRPr>
          </a:p>
        </p:txBody>
      </p:sp>
      <p:grpSp>
        <p:nvGrpSpPr>
          <p:cNvPr id="12" name="Group 12"/>
          <p:cNvGrpSpPr/>
          <p:nvPr/>
        </p:nvGrpSpPr>
        <p:grpSpPr>
          <a:xfrm>
            <a:off x="189106" y="8481463"/>
            <a:ext cx="387619" cy="2322001"/>
            <a:chOff x="0" y="0"/>
            <a:chExt cx="516825" cy="3096001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516825" cy="516825"/>
              <a:chOff x="0" y="0"/>
              <a:chExt cx="812800" cy="8128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lnTo>
                      <a:pt x="466396" y="87561"/>
                    </a:lnTo>
                    <a:lnTo>
                      <a:pt x="553838" y="27679"/>
                    </a:lnTo>
                    <a:lnTo>
                      <a:pt x="578287" y="131093"/>
                    </a:lnTo>
                    <a:lnTo>
                      <a:pt x="681363" y="106978"/>
                    </a:lnTo>
                    <a:lnTo>
                      <a:pt x="666963" y="212279"/>
                    </a:lnTo>
                    <a:lnTo>
                      <a:pt x="771752" y="227186"/>
                    </a:lnTo>
                    <a:lnTo>
                      <a:pt x="720448" y="320152"/>
                    </a:lnTo>
                    <a:lnTo>
                      <a:pt x="812800" y="372069"/>
                    </a:lnTo>
                    <a:lnTo>
                      <a:pt x="731520" y="440145"/>
                    </a:lnTo>
                    <a:lnTo>
                      <a:pt x="798961" y="522061"/>
                    </a:lnTo>
                    <a:lnTo>
                      <a:pt x="698682" y="556053"/>
                    </a:lnTo>
                    <a:lnTo>
                      <a:pt x="732104" y="656904"/>
                    </a:lnTo>
                    <a:lnTo>
                      <a:pt x="626370" y="652219"/>
                    </a:lnTo>
                    <a:lnTo>
                      <a:pt x="621259" y="758384"/>
                    </a:lnTo>
                    <a:lnTo>
                      <a:pt x="524350" y="715658"/>
                    </a:lnTo>
                    <a:lnTo>
                      <a:pt x="481396" y="812800"/>
                    </a:lnTo>
                    <a:lnTo>
                      <a:pt x="406400" y="737801"/>
                    </a:lnTo>
                    <a:lnTo>
                      <a:pt x="331404" y="812800"/>
                    </a:lnTo>
                    <a:lnTo>
                      <a:pt x="288450" y="715658"/>
                    </a:lnTo>
                    <a:lnTo>
                      <a:pt x="191541" y="758384"/>
                    </a:lnTo>
                    <a:lnTo>
                      <a:pt x="186430" y="652219"/>
                    </a:lnTo>
                    <a:lnTo>
                      <a:pt x="80696" y="656904"/>
                    </a:lnTo>
                    <a:lnTo>
                      <a:pt x="114118" y="556053"/>
                    </a:lnTo>
                    <a:lnTo>
                      <a:pt x="13839" y="522061"/>
                    </a:lnTo>
                    <a:lnTo>
                      <a:pt x="81280" y="440145"/>
                    </a:lnTo>
                    <a:lnTo>
                      <a:pt x="0" y="372069"/>
                    </a:lnTo>
                    <a:lnTo>
                      <a:pt x="92352" y="320152"/>
                    </a:lnTo>
                    <a:lnTo>
                      <a:pt x="41047" y="227186"/>
                    </a:lnTo>
                    <a:lnTo>
                      <a:pt x="145837" y="212279"/>
                    </a:lnTo>
                    <a:lnTo>
                      <a:pt x="131437" y="106978"/>
                    </a:lnTo>
                    <a:lnTo>
                      <a:pt x="234513" y="131093"/>
                    </a:lnTo>
                    <a:lnTo>
                      <a:pt x="258962" y="27679"/>
                    </a:lnTo>
                    <a:lnTo>
                      <a:pt x="346404" y="87561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9525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139700" y="149225"/>
                <a:ext cx="533400" cy="5238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24"/>
                  </a:lnSpc>
                </a:pPr>
                <a:endParaRPr/>
              </a:p>
            </p:txBody>
          </p:sp>
        </p:grpSp>
        <p:grpSp>
          <p:nvGrpSpPr>
            <p:cNvPr id="16" name="Group 16"/>
            <p:cNvGrpSpPr/>
            <p:nvPr/>
          </p:nvGrpSpPr>
          <p:grpSpPr>
            <a:xfrm>
              <a:off x="0" y="859725"/>
              <a:ext cx="516825" cy="516825"/>
              <a:chOff x="0" y="0"/>
              <a:chExt cx="812800" cy="81280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lnTo>
                      <a:pt x="466396" y="87561"/>
                    </a:lnTo>
                    <a:lnTo>
                      <a:pt x="553838" y="27679"/>
                    </a:lnTo>
                    <a:lnTo>
                      <a:pt x="578287" y="131093"/>
                    </a:lnTo>
                    <a:lnTo>
                      <a:pt x="681363" y="106978"/>
                    </a:lnTo>
                    <a:lnTo>
                      <a:pt x="666963" y="212279"/>
                    </a:lnTo>
                    <a:lnTo>
                      <a:pt x="771752" y="227186"/>
                    </a:lnTo>
                    <a:lnTo>
                      <a:pt x="720448" y="320152"/>
                    </a:lnTo>
                    <a:lnTo>
                      <a:pt x="812800" y="372069"/>
                    </a:lnTo>
                    <a:lnTo>
                      <a:pt x="731520" y="440145"/>
                    </a:lnTo>
                    <a:lnTo>
                      <a:pt x="798961" y="522061"/>
                    </a:lnTo>
                    <a:lnTo>
                      <a:pt x="698682" y="556053"/>
                    </a:lnTo>
                    <a:lnTo>
                      <a:pt x="732104" y="656904"/>
                    </a:lnTo>
                    <a:lnTo>
                      <a:pt x="626370" y="652219"/>
                    </a:lnTo>
                    <a:lnTo>
                      <a:pt x="621259" y="758384"/>
                    </a:lnTo>
                    <a:lnTo>
                      <a:pt x="524350" y="715658"/>
                    </a:lnTo>
                    <a:lnTo>
                      <a:pt x="481396" y="812800"/>
                    </a:lnTo>
                    <a:lnTo>
                      <a:pt x="406400" y="737801"/>
                    </a:lnTo>
                    <a:lnTo>
                      <a:pt x="331404" y="812800"/>
                    </a:lnTo>
                    <a:lnTo>
                      <a:pt x="288450" y="715658"/>
                    </a:lnTo>
                    <a:lnTo>
                      <a:pt x="191541" y="758384"/>
                    </a:lnTo>
                    <a:lnTo>
                      <a:pt x="186430" y="652219"/>
                    </a:lnTo>
                    <a:lnTo>
                      <a:pt x="80696" y="656904"/>
                    </a:lnTo>
                    <a:lnTo>
                      <a:pt x="114118" y="556053"/>
                    </a:lnTo>
                    <a:lnTo>
                      <a:pt x="13839" y="522061"/>
                    </a:lnTo>
                    <a:lnTo>
                      <a:pt x="81280" y="440145"/>
                    </a:lnTo>
                    <a:lnTo>
                      <a:pt x="0" y="372069"/>
                    </a:lnTo>
                    <a:lnTo>
                      <a:pt x="92352" y="320152"/>
                    </a:lnTo>
                    <a:lnTo>
                      <a:pt x="41047" y="227186"/>
                    </a:lnTo>
                    <a:lnTo>
                      <a:pt x="145837" y="212279"/>
                    </a:lnTo>
                    <a:lnTo>
                      <a:pt x="131437" y="106978"/>
                    </a:lnTo>
                    <a:lnTo>
                      <a:pt x="234513" y="131093"/>
                    </a:lnTo>
                    <a:lnTo>
                      <a:pt x="258962" y="27679"/>
                    </a:lnTo>
                    <a:lnTo>
                      <a:pt x="346404" y="87561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9525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18" name="TextBox 18"/>
              <p:cNvSpPr txBox="1"/>
              <p:nvPr/>
            </p:nvSpPr>
            <p:spPr>
              <a:xfrm>
                <a:off x="139700" y="149225"/>
                <a:ext cx="533400" cy="5238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24"/>
                  </a:lnSpc>
                </a:pPr>
                <a:endParaRPr/>
              </a:p>
            </p:txBody>
          </p:sp>
        </p:grpSp>
        <p:grpSp>
          <p:nvGrpSpPr>
            <p:cNvPr id="19" name="Group 19"/>
            <p:cNvGrpSpPr/>
            <p:nvPr/>
          </p:nvGrpSpPr>
          <p:grpSpPr>
            <a:xfrm>
              <a:off x="0" y="1719451"/>
              <a:ext cx="516825" cy="516825"/>
              <a:chOff x="0" y="0"/>
              <a:chExt cx="812800" cy="812800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lnTo>
                      <a:pt x="466396" y="87561"/>
                    </a:lnTo>
                    <a:lnTo>
                      <a:pt x="553838" y="27679"/>
                    </a:lnTo>
                    <a:lnTo>
                      <a:pt x="578287" y="131093"/>
                    </a:lnTo>
                    <a:lnTo>
                      <a:pt x="681363" y="106978"/>
                    </a:lnTo>
                    <a:lnTo>
                      <a:pt x="666963" y="212279"/>
                    </a:lnTo>
                    <a:lnTo>
                      <a:pt x="771752" y="227186"/>
                    </a:lnTo>
                    <a:lnTo>
                      <a:pt x="720448" y="320152"/>
                    </a:lnTo>
                    <a:lnTo>
                      <a:pt x="812800" y="372069"/>
                    </a:lnTo>
                    <a:lnTo>
                      <a:pt x="731520" y="440145"/>
                    </a:lnTo>
                    <a:lnTo>
                      <a:pt x="798961" y="522061"/>
                    </a:lnTo>
                    <a:lnTo>
                      <a:pt x="698682" y="556053"/>
                    </a:lnTo>
                    <a:lnTo>
                      <a:pt x="732104" y="656904"/>
                    </a:lnTo>
                    <a:lnTo>
                      <a:pt x="626370" y="652219"/>
                    </a:lnTo>
                    <a:lnTo>
                      <a:pt x="621259" y="758384"/>
                    </a:lnTo>
                    <a:lnTo>
                      <a:pt x="524350" y="715658"/>
                    </a:lnTo>
                    <a:lnTo>
                      <a:pt x="481396" y="812800"/>
                    </a:lnTo>
                    <a:lnTo>
                      <a:pt x="406400" y="737801"/>
                    </a:lnTo>
                    <a:lnTo>
                      <a:pt x="331404" y="812800"/>
                    </a:lnTo>
                    <a:lnTo>
                      <a:pt x="288450" y="715658"/>
                    </a:lnTo>
                    <a:lnTo>
                      <a:pt x="191541" y="758384"/>
                    </a:lnTo>
                    <a:lnTo>
                      <a:pt x="186430" y="652219"/>
                    </a:lnTo>
                    <a:lnTo>
                      <a:pt x="80696" y="656904"/>
                    </a:lnTo>
                    <a:lnTo>
                      <a:pt x="114118" y="556053"/>
                    </a:lnTo>
                    <a:lnTo>
                      <a:pt x="13839" y="522061"/>
                    </a:lnTo>
                    <a:lnTo>
                      <a:pt x="81280" y="440145"/>
                    </a:lnTo>
                    <a:lnTo>
                      <a:pt x="0" y="372069"/>
                    </a:lnTo>
                    <a:lnTo>
                      <a:pt x="92352" y="320152"/>
                    </a:lnTo>
                    <a:lnTo>
                      <a:pt x="41047" y="227186"/>
                    </a:lnTo>
                    <a:lnTo>
                      <a:pt x="145837" y="212279"/>
                    </a:lnTo>
                    <a:lnTo>
                      <a:pt x="131437" y="106978"/>
                    </a:lnTo>
                    <a:lnTo>
                      <a:pt x="234513" y="131093"/>
                    </a:lnTo>
                    <a:lnTo>
                      <a:pt x="258962" y="27679"/>
                    </a:lnTo>
                    <a:lnTo>
                      <a:pt x="346404" y="87561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9525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1" name="TextBox 21"/>
              <p:cNvSpPr txBox="1"/>
              <p:nvPr/>
            </p:nvSpPr>
            <p:spPr>
              <a:xfrm>
                <a:off x="139700" y="149225"/>
                <a:ext cx="533400" cy="5238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24"/>
                  </a:lnSpc>
                </a:pPr>
                <a:endParaRPr/>
              </a:p>
            </p:txBody>
          </p:sp>
        </p:grpSp>
        <p:grpSp>
          <p:nvGrpSpPr>
            <p:cNvPr id="22" name="Group 22"/>
            <p:cNvGrpSpPr/>
            <p:nvPr/>
          </p:nvGrpSpPr>
          <p:grpSpPr>
            <a:xfrm>
              <a:off x="0" y="2579176"/>
              <a:ext cx="516825" cy="516825"/>
              <a:chOff x="0" y="0"/>
              <a:chExt cx="812800" cy="812800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lnTo>
                      <a:pt x="466396" y="87561"/>
                    </a:lnTo>
                    <a:lnTo>
                      <a:pt x="553838" y="27679"/>
                    </a:lnTo>
                    <a:lnTo>
                      <a:pt x="578287" y="131093"/>
                    </a:lnTo>
                    <a:lnTo>
                      <a:pt x="681363" y="106978"/>
                    </a:lnTo>
                    <a:lnTo>
                      <a:pt x="666963" y="212279"/>
                    </a:lnTo>
                    <a:lnTo>
                      <a:pt x="771752" y="227186"/>
                    </a:lnTo>
                    <a:lnTo>
                      <a:pt x="720448" y="320152"/>
                    </a:lnTo>
                    <a:lnTo>
                      <a:pt x="812800" y="372069"/>
                    </a:lnTo>
                    <a:lnTo>
                      <a:pt x="731520" y="440145"/>
                    </a:lnTo>
                    <a:lnTo>
                      <a:pt x="798961" y="522061"/>
                    </a:lnTo>
                    <a:lnTo>
                      <a:pt x="698682" y="556053"/>
                    </a:lnTo>
                    <a:lnTo>
                      <a:pt x="732104" y="656904"/>
                    </a:lnTo>
                    <a:lnTo>
                      <a:pt x="626370" y="652219"/>
                    </a:lnTo>
                    <a:lnTo>
                      <a:pt x="621259" y="758384"/>
                    </a:lnTo>
                    <a:lnTo>
                      <a:pt x="524350" y="715658"/>
                    </a:lnTo>
                    <a:lnTo>
                      <a:pt x="481396" y="812800"/>
                    </a:lnTo>
                    <a:lnTo>
                      <a:pt x="406400" y="737801"/>
                    </a:lnTo>
                    <a:lnTo>
                      <a:pt x="331404" y="812800"/>
                    </a:lnTo>
                    <a:lnTo>
                      <a:pt x="288450" y="715658"/>
                    </a:lnTo>
                    <a:lnTo>
                      <a:pt x="191541" y="758384"/>
                    </a:lnTo>
                    <a:lnTo>
                      <a:pt x="186430" y="652219"/>
                    </a:lnTo>
                    <a:lnTo>
                      <a:pt x="80696" y="656904"/>
                    </a:lnTo>
                    <a:lnTo>
                      <a:pt x="114118" y="556053"/>
                    </a:lnTo>
                    <a:lnTo>
                      <a:pt x="13839" y="522061"/>
                    </a:lnTo>
                    <a:lnTo>
                      <a:pt x="81280" y="440145"/>
                    </a:lnTo>
                    <a:lnTo>
                      <a:pt x="0" y="372069"/>
                    </a:lnTo>
                    <a:lnTo>
                      <a:pt x="92352" y="320152"/>
                    </a:lnTo>
                    <a:lnTo>
                      <a:pt x="41047" y="227186"/>
                    </a:lnTo>
                    <a:lnTo>
                      <a:pt x="145837" y="212279"/>
                    </a:lnTo>
                    <a:lnTo>
                      <a:pt x="131437" y="106978"/>
                    </a:lnTo>
                    <a:lnTo>
                      <a:pt x="234513" y="131093"/>
                    </a:lnTo>
                    <a:lnTo>
                      <a:pt x="258962" y="27679"/>
                    </a:lnTo>
                    <a:lnTo>
                      <a:pt x="346404" y="87561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9525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" name="TextBox 24"/>
              <p:cNvSpPr txBox="1"/>
              <p:nvPr/>
            </p:nvSpPr>
            <p:spPr>
              <a:xfrm>
                <a:off x="139700" y="149225"/>
                <a:ext cx="533400" cy="5238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24"/>
                  </a:lnSpc>
                </a:pPr>
                <a:endParaRPr/>
              </a:p>
            </p:txBody>
          </p:sp>
        </p:grpSp>
      </p:grpSp>
      <p:grpSp>
        <p:nvGrpSpPr>
          <p:cNvPr id="25" name="Group 25"/>
          <p:cNvGrpSpPr/>
          <p:nvPr/>
        </p:nvGrpSpPr>
        <p:grpSpPr>
          <a:xfrm rot="5400000">
            <a:off x="17319382" y="61509"/>
            <a:ext cx="387619" cy="2322001"/>
            <a:chOff x="0" y="0"/>
            <a:chExt cx="516825" cy="3096001"/>
          </a:xfrm>
        </p:grpSpPr>
        <p:grpSp>
          <p:nvGrpSpPr>
            <p:cNvPr id="26" name="Group 26"/>
            <p:cNvGrpSpPr/>
            <p:nvPr/>
          </p:nvGrpSpPr>
          <p:grpSpPr>
            <a:xfrm>
              <a:off x="0" y="0"/>
              <a:ext cx="516825" cy="516825"/>
              <a:chOff x="0" y="0"/>
              <a:chExt cx="812800" cy="812800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lnTo>
                      <a:pt x="466396" y="87561"/>
                    </a:lnTo>
                    <a:lnTo>
                      <a:pt x="553838" y="27679"/>
                    </a:lnTo>
                    <a:lnTo>
                      <a:pt x="578287" y="131093"/>
                    </a:lnTo>
                    <a:lnTo>
                      <a:pt x="681363" y="106978"/>
                    </a:lnTo>
                    <a:lnTo>
                      <a:pt x="666963" y="212279"/>
                    </a:lnTo>
                    <a:lnTo>
                      <a:pt x="771752" y="227186"/>
                    </a:lnTo>
                    <a:lnTo>
                      <a:pt x="720448" y="320152"/>
                    </a:lnTo>
                    <a:lnTo>
                      <a:pt x="812800" y="372069"/>
                    </a:lnTo>
                    <a:lnTo>
                      <a:pt x="731520" y="440145"/>
                    </a:lnTo>
                    <a:lnTo>
                      <a:pt x="798961" y="522061"/>
                    </a:lnTo>
                    <a:lnTo>
                      <a:pt x="698682" y="556053"/>
                    </a:lnTo>
                    <a:lnTo>
                      <a:pt x="732104" y="656904"/>
                    </a:lnTo>
                    <a:lnTo>
                      <a:pt x="626370" y="652219"/>
                    </a:lnTo>
                    <a:lnTo>
                      <a:pt x="621259" y="758384"/>
                    </a:lnTo>
                    <a:lnTo>
                      <a:pt x="524350" y="715658"/>
                    </a:lnTo>
                    <a:lnTo>
                      <a:pt x="481396" y="812800"/>
                    </a:lnTo>
                    <a:lnTo>
                      <a:pt x="406400" y="737801"/>
                    </a:lnTo>
                    <a:lnTo>
                      <a:pt x="331404" y="812800"/>
                    </a:lnTo>
                    <a:lnTo>
                      <a:pt x="288450" y="715658"/>
                    </a:lnTo>
                    <a:lnTo>
                      <a:pt x="191541" y="758384"/>
                    </a:lnTo>
                    <a:lnTo>
                      <a:pt x="186430" y="652219"/>
                    </a:lnTo>
                    <a:lnTo>
                      <a:pt x="80696" y="656904"/>
                    </a:lnTo>
                    <a:lnTo>
                      <a:pt x="114118" y="556053"/>
                    </a:lnTo>
                    <a:lnTo>
                      <a:pt x="13839" y="522061"/>
                    </a:lnTo>
                    <a:lnTo>
                      <a:pt x="81280" y="440145"/>
                    </a:lnTo>
                    <a:lnTo>
                      <a:pt x="0" y="372069"/>
                    </a:lnTo>
                    <a:lnTo>
                      <a:pt x="92352" y="320152"/>
                    </a:lnTo>
                    <a:lnTo>
                      <a:pt x="41047" y="227186"/>
                    </a:lnTo>
                    <a:lnTo>
                      <a:pt x="145837" y="212279"/>
                    </a:lnTo>
                    <a:lnTo>
                      <a:pt x="131437" y="106978"/>
                    </a:lnTo>
                    <a:lnTo>
                      <a:pt x="234513" y="131093"/>
                    </a:lnTo>
                    <a:lnTo>
                      <a:pt x="258962" y="27679"/>
                    </a:lnTo>
                    <a:lnTo>
                      <a:pt x="346404" y="87561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9525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8" name="TextBox 28"/>
              <p:cNvSpPr txBox="1"/>
              <p:nvPr/>
            </p:nvSpPr>
            <p:spPr>
              <a:xfrm>
                <a:off x="139700" y="149225"/>
                <a:ext cx="533400" cy="5238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24"/>
                  </a:lnSpc>
                </a:pPr>
                <a:endParaRPr/>
              </a:p>
            </p:txBody>
          </p:sp>
        </p:grpSp>
        <p:grpSp>
          <p:nvGrpSpPr>
            <p:cNvPr id="29" name="Group 29"/>
            <p:cNvGrpSpPr/>
            <p:nvPr/>
          </p:nvGrpSpPr>
          <p:grpSpPr>
            <a:xfrm>
              <a:off x="0" y="859725"/>
              <a:ext cx="516825" cy="516825"/>
              <a:chOff x="0" y="0"/>
              <a:chExt cx="812800" cy="812800"/>
            </a:xfrm>
          </p:grpSpPr>
          <p:sp>
            <p:nvSpPr>
              <p:cNvPr id="30" name="Freeform 3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lnTo>
                      <a:pt x="466396" y="87561"/>
                    </a:lnTo>
                    <a:lnTo>
                      <a:pt x="553838" y="27679"/>
                    </a:lnTo>
                    <a:lnTo>
                      <a:pt x="578287" y="131093"/>
                    </a:lnTo>
                    <a:lnTo>
                      <a:pt x="681363" y="106978"/>
                    </a:lnTo>
                    <a:lnTo>
                      <a:pt x="666963" y="212279"/>
                    </a:lnTo>
                    <a:lnTo>
                      <a:pt x="771752" y="227186"/>
                    </a:lnTo>
                    <a:lnTo>
                      <a:pt x="720448" y="320152"/>
                    </a:lnTo>
                    <a:lnTo>
                      <a:pt x="812800" y="372069"/>
                    </a:lnTo>
                    <a:lnTo>
                      <a:pt x="731520" y="440145"/>
                    </a:lnTo>
                    <a:lnTo>
                      <a:pt x="798961" y="522061"/>
                    </a:lnTo>
                    <a:lnTo>
                      <a:pt x="698682" y="556053"/>
                    </a:lnTo>
                    <a:lnTo>
                      <a:pt x="732104" y="656904"/>
                    </a:lnTo>
                    <a:lnTo>
                      <a:pt x="626370" y="652219"/>
                    </a:lnTo>
                    <a:lnTo>
                      <a:pt x="621259" y="758384"/>
                    </a:lnTo>
                    <a:lnTo>
                      <a:pt x="524350" y="715658"/>
                    </a:lnTo>
                    <a:lnTo>
                      <a:pt x="481396" y="812800"/>
                    </a:lnTo>
                    <a:lnTo>
                      <a:pt x="406400" y="737801"/>
                    </a:lnTo>
                    <a:lnTo>
                      <a:pt x="331404" y="812800"/>
                    </a:lnTo>
                    <a:lnTo>
                      <a:pt x="288450" y="715658"/>
                    </a:lnTo>
                    <a:lnTo>
                      <a:pt x="191541" y="758384"/>
                    </a:lnTo>
                    <a:lnTo>
                      <a:pt x="186430" y="652219"/>
                    </a:lnTo>
                    <a:lnTo>
                      <a:pt x="80696" y="656904"/>
                    </a:lnTo>
                    <a:lnTo>
                      <a:pt x="114118" y="556053"/>
                    </a:lnTo>
                    <a:lnTo>
                      <a:pt x="13839" y="522061"/>
                    </a:lnTo>
                    <a:lnTo>
                      <a:pt x="81280" y="440145"/>
                    </a:lnTo>
                    <a:lnTo>
                      <a:pt x="0" y="372069"/>
                    </a:lnTo>
                    <a:lnTo>
                      <a:pt x="92352" y="320152"/>
                    </a:lnTo>
                    <a:lnTo>
                      <a:pt x="41047" y="227186"/>
                    </a:lnTo>
                    <a:lnTo>
                      <a:pt x="145837" y="212279"/>
                    </a:lnTo>
                    <a:lnTo>
                      <a:pt x="131437" y="106978"/>
                    </a:lnTo>
                    <a:lnTo>
                      <a:pt x="234513" y="131093"/>
                    </a:lnTo>
                    <a:lnTo>
                      <a:pt x="258962" y="27679"/>
                    </a:lnTo>
                    <a:lnTo>
                      <a:pt x="346404" y="87561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9525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31" name="TextBox 31"/>
              <p:cNvSpPr txBox="1"/>
              <p:nvPr/>
            </p:nvSpPr>
            <p:spPr>
              <a:xfrm>
                <a:off x="139700" y="149225"/>
                <a:ext cx="533400" cy="5238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24"/>
                  </a:lnSpc>
                </a:pPr>
                <a:endParaRPr/>
              </a:p>
            </p:txBody>
          </p:sp>
        </p:grpSp>
        <p:grpSp>
          <p:nvGrpSpPr>
            <p:cNvPr id="32" name="Group 32"/>
            <p:cNvGrpSpPr/>
            <p:nvPr/>
          </p:nvGrpSpPr>
          <p:grpSpPr>
            <a:xfrm>
              <a:off x="0" y="1719451"/>
              <a:ext cx="516825" cy="516825"/>
              <a:chOff x="0" y="0"/>
              <a:chExt cx="812800" cy="812800"/>
            </a:xfrm>
          </p:grpSpPr>
          <p:sp>
            <p:nvSpPr>
              <p:cNvPr id="33" name="Freeform 3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lnTo>
                      <a:pt x="466396" y="87561"/>
                    </a:lnTo>
                    <a:lnTo>
                      <a:pt x="553838" y="27679"/>
                    </a:lnTo>
                    <a:lnTo>
                      <a:pt x="578287" y="131093"/>
                    </a:lnTo>
                    <a:lnTo>
                      <a:pt x="681363" y="106978"/>
                    </a:lnTo>
                    <a:lnTo>
                      <a:pt x="666963" y="212279"/>
                    </a:lnTo>
                    <a:lnTo>
                      <a:pt x="771752" y="227186"/>
                    </a:lnTo>
                    <a:lnTo>
                      <a:pt x="720448" y="320152"/>
                    </a:lnTo>
                    <a:lnTo>
                      <a:pt x="812800" y="372069"/>
                    </a:lnTo>
                    <a:lnTo>
                      <a:pt x="731520" y="440145"/>
                    </a:lnTo>
                    <a:lnTo>
                      <a:pt x="798961" y="522061"/>
                    </a:lnTo>
                    <a:lnTo>
                      <a:pt x="698682" y="556053"/>
                    </a:lnTo>
                    <a:lnTo>
                      <a:pt x="732104" y="656904"/>
                    </a:lnTo>
                    <a:lnTo>
                      <a:pt x="626370" y="652219"/>
                    </a:lnTo>
                    <a:lnTo>
                      <a:pt x="621259" y="758384"/>
                    </a:lnTo>
                    <a:lnTo>
                      <a:pt x="524350" y="715658"/>
                    </a:lnTo>
                    <a:lnTo>
                      <a:pt x="481396" y="812800"/>
                    </a:lnTo>
                    <a:lnTo>
                      <a:pt x="406400" y="737801"/>
                    </a:lnTo>
                    <a:lnTo>
                      <a:pt x="331404" y="812800"/>
                    </a:lnTo>
                    <a:lnTo>
                      <a:pt x="288450" y="715658"/>
                    </a:lnTo>
                    <a:lnTo>
                      <a:pt x="191541" y="758384"/>
                    </a:lnTo>
                    <a:lnTo>
                      <a:pt x="186430" y="652219"/>
                    </a:lnTo>
                    <a:lnTo>
                      <a:pt x="80696" y="656904"/>
                    </a:lnTo>
                    <a:lnTo>
                      <a:pt x="114118" y="556053"/>
                    </a:lnTo>
                    <a:lnTo>
                      <a:pt x="13839" y="522061"/>
                    </a:lnTo>
                    <a:lnTo>
                      <a:pt x="81280" y="440145"/>
                    </a:lnTo>
                    <a:lnTo>
                      <a:pt x="0" y="372069"/>
                    </a:lnTo>
                    <a:lnTo>
                      <a:pt x="92352" y="320152"/>
                    </a:lnTo>
                    <a:lnTo>
                      <a:pt x="41047" y="227186"/>
                    </a:lnTo>
                    <a:lnTo>
                      <a:pt x="145837" y="212279"/>
                    </a:lnTo>
                    <a:lnTo>
                      <a:pt x="131437" y="106978"/>
                    </a:lnTo>
                    <a:lnTo>
                      <a:pt x="234513" y="131093"/>
                    </a:lnTo>
                    <a:lnTo>
                      <a:pt x="258962" y="27679"/>
                    </a:lnTo>
                    <a:lnTo>
                      <a:pt x="346404" y="87561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9525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34" name="TextBox 34"/>
              <p:cNvSpPr txBox="1"/>
              <p:nvPr/>
            </p:nvSpPr>
            <p:spPr>
              <a:xfrm>
                <a:off x="139700" y="149225"/>
                <a:ext cx="533400" cy="5238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24"/>
                  </a:lnSpc>
                </a:pPr>
                <a:endParaRPr/>
              </a:p>
            </p:txBody>
          </p:sp>
        </p:grpSp>
        <p:grpSp>
          <p:nvGrpSpPr>
            <p:cNvPr id="35" name="Group 35"/>
            <p:cNvGrpSpPr/>
            <p:nvPr/>
          </p:nvGrpSpPr>
          <p:grpSpPr>
            <a:xfrm>
              <a:off x="0" y="2579176"/>
              <a:ext cx="516825" cy="516825"/>
              <a:chOff x="0" y="0"/>
              <a:chExt cx="812800" cy="812800"/>
            </a:xfrm>
          </p:grpSpPr>
          <p:sp>
            <p:nvSpPr>
              <p:cNvPr id="36" name="Freeform 3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lnTo>
                      <a:pt x="466396" y="87561"/>
                    </a:lnTo>
                    <a:lnTo>
                      <a:pt x="553838" y="27679"/>
                    </a:lnTo>
                    <a:lnTo>
                      <a:pt x="578287" y="131093"/>
                    </a:lnTo>
                    <a:lnTo>
                      <a:pt x="681363" y="106978"/>
                    </a:lnTo>
                    <a:lnTo>
                      <a:pt x="666963" y="212279"/>
                    </a:lnTo>
                    <a:lnTo>
                      <a:pt x="771752" y="227186"/>
                    </a:lnTo>
                    <a:lnTo>
                      <a:pt x="720448" y="320152"/>
                    </a:lnTo>
                    <a:lnTo>
                      <a:pt x="812800" y="372069"/>
                    </a:lnTo>
                    <a:lnTo>
                      <a:pt x="731520" y="440145"/>
                    </a:lnTo>
                    <a:lnTo>
                      <a:pt x="798961" y="522061"/>
                    </a:lnTo>
                    <a:lnTo>
                      <a:pt x="698682" y="556053"/>
                    </a:lnTo>
                    <a:lnTo>
                      <a:pt x="732104" y="656904"/>
                    </a:lnTo>
                    <a:lnTo>
                      <a:pt x="626370" y="652219"/>
                    </a:lnTo>
                    <a:lnTo>
                      <a:pt x="621259" y="758384"/>
                    </a:lnTo>
                    <a:lnTo>
                      <a:pt x="524350" y="715658"/>
                    </a:lnTo>
                    <a:lnTo>
                      <a:pt x="481396" y="812800"/>
                    </a:lnTo>
                    <a:lnTo>
                      <a:pt x="406400" y="737801"/>
                    </a:lnTo>
                    <a:lnTo>
                      <a:pt x="331404" y="812800"/>
                    </a:lnTo>
                    <a:lnTo>
                      <a:pt x="288450" y="715658"/>
                    </a:lnTo>
                    <a:lnTo>
                      <a:pt x="191541" y="758384"/>
                    </a:lnTo>
                    <a:lnTo>
                      <a:pt x="186430" y="652219"/>
                    </a:lnTo>
                    <a:lnTo>
                      <a:pt x="80696" y="656904"/>
                    </a:lnTo>
                    <a:lnTo>
                      <a:pt x="114118" y="556053"/>
                    </a:lnTo>
                    <a:lnTo>
                      <a:pt x="13839" y="522061"/>
                    </a:lnTo>
                    <a:lnTo>
                      <a:pt x="81280" y="440145"/>
                    </a:lnTo>
                    <a:lnTo>
                      <a:pt x="0" y="372069"/>
                    </a:lnTo>
                    <a:lnTo>
                      <a:pt x="92352" y="320152"/>
                    </a:lnTo>
                    <a:lnTo>
                      <a:pt x="41047" y="227186"/>
                    </a:lnTo>
                    <a:lnTo>
                      <a:pt x="145837" y="212279"/>
                    </a:lnTo>
                    <a:lnTo>
                      <a:pt x="131437" y="106978"/>
                    </a:lnTo>
                    <a:lnTo>
                      <a:pt x="234513" y="131093"/>
                    </a:lnTo>
                    <a:lnTo>
                      <a:pt x="258962" y="27679"/>
                    </a:lnTo>
                    <a:lnTo>
                      <a:pt x="346404" y="87561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9525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37" name="TextBox 37"/>
              <p:cNvSpPr txBox="1"/>
              <p:nvPr/>
            </p:nvSpPr>
            <p:spPr>
              <a:xfrm>
                <a:off x="139700" y="149225"/>
                <a:ext cx="533400" cy="5238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24"/>
                  </a:lnSpc>
                </a:pPr>
                <a:endParaRPr/>
              </a:p>
            </p:txBody>
          </p:sp>
        </p:grpSp>
      </p:grpSp>
      <p:sp>
        <p:nvSpPr>
          <p:cNvPr id="38" name="Freeform 38"/>
          <p:cNvSpPr/>
          <p:nvPr/>
        </p:nvSpPr>
        <p:spPr>
          <a:xfrm>
            <a:off x="12882418" y="1479120"/>
            <a:ext cx="5405582" cy="1795626"/>
          </a:xfrm>
          <a:custGeom>
            <a:avLst/>
            <a:gdLst/>
            <a:ahLst/>
            <a:cxnLst/>
            <a:rect l="l" t="t" r="r" b="b"/>
            <a:pathLst>
              <a:path w="5405582" h="1795626">
                <a:moveTo>
                  <a:pt x="0" y="0"/>
                </a:moveTo>
                <a:lnTo>
                  <a:pt x="5405582" y="0"/>
                </a:lnTo>
                <a:lnTo>
                  <a:pt x="5405582" y="1795625"/>
                </a:lnTo>
                <a:lnTo>
                  <a:pt x="0" y="179562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543" t="-16330" r="-112232" b="-206951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s-MX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13955" y="3580763"/>
            <a:ext cx="682193" cy="682193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466396" y="87561"/>
                  </a:lnTo>
                  <a:lnTo>
                    <a:pt x="553838" y="27679"/>
                  </a:lnTo>
                  <a:lnTo>
                    <a:pt x="578287" y="131093"/>
                  </a:lnTo>
                  <a:lnTo>
                    <a:pt x="681363" y="106978"/>
                  </a:lnTo>
                  <a:lnTo>
                    <a:pt x="666963" y="212279"/>
                  </a:lnTo>
                  <a:lnTo>
                    <a:pt x="771752" y="227186"/>
                  </a:lnTo>
                  <a:lnTo>
                    <a:pt x="720448" y="320152"/>
                  </a:lnTo>
                  <a:lnTo>
                    <a:pt x="812800" y="372069"/>
                  </a:lnTo>
                  <a:lnTo>
                    <a:pt x="731520" y="440145"/>
                  </a:lnTo>
                  <a:lnTo>
                    <a:pt x="798961" y="522061"/>
                  </a:lnTo>
                  <a:lnTo>
                    <a:pt x="698682" y="556053"/>
                  </a:lnTo>
                  <a:lnTo>
                    <a:pt x="732104" y="656904"/>
                  </a:lnTo>
                  <a:lnTo>
                    <a:pt x="626370" y="652219"/>
                  </a:lnTo>
                  <a:lnTo>
                    <a:pt x="621259" y="758384"/>
                  </a:lnTo>
                  <a:lnTo>
                    <a:pt x="524350" y="715658"/>
                  </a:lnTo>
                  <a:lnTo>
                    <a:pt x="481396" y="812800"/>
                  </a:lnTo>
                  <a:lnTo>
                    <a:pt x="406400" y="737801"/>
                  </a:lnTo>
                  <a:lnTo>
                    <a:pt x="331404" y="812800"/>
                  </a:lnTo>
                  <a:lnTo>
                    <a:pt x="288450" y="715658"/>
                  </a:lnTo>
                  <a:lnTo>
                    <a:pt x="191541" y="758384"/>
                  </a:lnTo>
                  <a:lnTo>
                    <a:pt x="186430" y="652219"/>
                  </a:lnTo>
                  <a:lnTo>
                    <a:pt x="80696" y="656904"/>
                  </a:lnTo>
                  <a:lnTo>
                    <a:pt x="114118" y="556053"/>
                  </a:lnTo>
                  <a:lnTo>
                    <a:pt x="13839" y="522061"/>
                  </a:lnTo>
                  <a:lnTo>
                    <a:pt x="81280" y="440145"/>
                  </a:lnTo>
                  <a:lnTo>
                    <a:pt x="0" y="372069"/>
                  </a:lnTo>
                  <a:lnTo>
                    <a:pt x="92352" y="320152"/>
                  </a:lnTo>
                  <a:lnTo>
                    <a:pt x="41047" y="227186"/>
                  </a:lnTo>
                  <a:lnTo>
                    <a:pt x="145837" y="212279"/>
                  </a:lnTo>
                  <a:lnTo>
                    <a:pt x="131437" y="106978"/>
                  </a:lnTo>
                  <a:lnTo>
                    <a:pt x="234513" y="131093"/>
                  </a:lnTo>
                  <a:lnTo>
                    <a:pt x="258962" y="27679"/>
                  </a:lnTo>
                  <a:lnTo>
                    <a:pt x="346404" y="87561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9A9A00"/>
            </a:solidFill>
          </p:spPr>
          <p:txBody>
            <a:bodyPr/>
            <a:lstStyle/>
            <a:p>
              <a:endParaRPr lang="es-MX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39700" y="139700"/>
              <a:ext cx="533400" cy="533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24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0" y="689828"/>
            <a:ext cx="15177782" cy="21454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489699" lvl="1" indent="-744849" algn="l">
              <a:lnSpc>
                <a:spcPts val="8486"/>
              </a:lnSpc>
              <a:buAutoNum type="arabicPeriod"/>
            </a:pPr>
            <a:r>
              <a:rPr lang="en-US" sz="6899" b="1" spc="-531">
                <a:solidFill>
                  <a:srgbClr val="3E3124"/>
                </a:solidFill>
                <a:latin typeface="Libre Baskerville Bold"/>
                <a:ea typeface="Libre Baskerville Bold"/>
                <a:cs typeface="Libre Baskerville Bold"/>
                <a:sym typeface="Libre Baskerville Bold"/>
              </a:rPr>
              <a:t>VIVIR PARA EL SEÑOR JESUCRISTO</a:t>
            </a:r>
          </a:p>
        </p:txBody>
      </p:sp>
      <p:sp>
        <p:nvSpPr>
          <p:cNvPr id="6" name="Freeform 6"/>
          <p:cNvSpPr/>
          <p:nvPr/>
        </p:nvSpPr>
        <p:spPr>
          <a:xfrm>
            <a:off x="13659142" y="-532686"/>
            <a:ext cx="4628858" cy="5857161"/>
          </a:xfrm>
          <a:custGeom>
            <a:avLst/>
            <a:gdLst/>
            <a:ahLst/>
            <a:cxnLst/>
            <a:rect l="l" t="t" r="r" b="b"/>
            <a:pathLst>
              <a:path w="4628858" h="5857161">
                <a:moveTo>
                  <a:pt x="0" y="0"/>
                </a:moveTo>
                <a:lnTo>
                  <a:pt x="4628858" y="0"/>
                </a:lnTo>
                <a:lnTo>
                  <a:pt x="4628858" y="5857161"/>
                </a:lnTo>
                <a:lnTo>
                  <a:pt x="0" y="585716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5372"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7" name="TextBox 7"/>
          <p:cNvSpPr txBox="1"/>
          <p:nvPr/>
        </p:nvSpPr>
        <p:spPr>
          <a:xfrm>
            <a:off x="1688197" y="3457872"/>
            <a:ext cx="10052324" cy="36384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23"/>
              </a:lnSpc>
            </a:pPr>
            <a:r>
              <a:rPr lang="en-US" sz="3524">
                <a:solidFill>
                  <a:srgbClr val="3E3124"/>
                </a:solidFill>
                <a:latin typeface="DM Sans"/>
                <a:ea typeface="DM Sans"/>
                <a:cs typeface="DM Sans"/>
                <a:sym typeface="DM Sans"/>
              </a:rPr>
              <a:t>Tomar las “riendas” de nuestra propia vida y conducirla a como nos dicte el corazón, es riesgoso ya que el camino está lleno de enemigos destructores que atentan contra nuestra fe y confianza en Dios.</a:t>
            </a:r>
          </a:p>
          <a:p>
            <a:pPr algn="l">
              <a:lnSpc>
                <a:spcPts val="4123"/>
              </a:lnSpc>
            </a:pPr>
            <a:endParaRPr lang="en-US" sz="3524">
              <a:solidFill>
                <a:srgbClr val="3E3124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algn="l">
              <a:lnSpc>
                <a:spcPts val="4123"/>
              </a:lnSpc>
              <a:spcBef>
                <a:spcPct val="0"/>
              </a:spcBef>
            </a:pPr>
            <a:endParaRPr lang="en-US" sz="3524">
              <a:solidFill>
                <a:srgbClr val="3E3124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3659142" y="5324475"/>
            <a:ext cx="5164056" cy="5118463"/>
          </a:xfrm>
          <a:custGeom>
            <a:avLst/>
            <a:gdLst/>
            <a:ahLst/>
            <a:cxnLst/>
            <a:rect l="l" t="t" r="r" b="b"/>
            <a:pathLst>
              <a:path w="5164056" h="5118463">
                <a:moveTo>
                  <a:pt x="0" y="0"/>
                </a:moveTo>
                <a:lnTo>
                  <a:pt x="5164055" y="0"/>
                </a:lnTo>
                <a:lnTo>
                  <a:pt x="5164055" y="5118463"/>
                </a:lnTo>
                <a:lnTo>
                  <a:pt x="0" y="511846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8483" r="-20284"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9" name="Freeform 9"/>
          <p:cNvSpPr/>
          <p:nvPr/>
        </p:nvSpPr>
        <p:spPr>
          <a:xfrm>
            <a:off x="8115300" y="1593961"/>
            <a:ext cx="9832197" cy="8848977"/>
          </a:xfrm>
          <a:custGeom>
            <a:avLst/>
            <a:gdLst/>
            <a:ahLst/>
            <a:cxnLst/>
            <a:rect l="l" t="t" r="r" b="b"/>
            <a:pathLst>
              <a:path w="9832197" h="8848977">
                <a:moveTo>
                  <a:pt x="0" y="0"/>
                </a:moveTo>
                <a:lnTo>
                  <a:pt x="9832197" y="0"/>
                </a:lnTo>
                <a:lnTo>
                  <a:pt x="9832197" y="8848977"/>
                </a:lnTo>
                <a:lnTo>
                  <a:pt x="0" y="884897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10" name="TextBox 10"/>
          <p:cNvSpPr txBox="1"/>
          <p:nvPr/>
        </p:nvSpPr>
        <p:spPr>
          <a:xfrm>
            <a:off x="1688197" y="6824185"/>
            <a:ext cx="9588263" cy="26930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81"/>
              </a:lnSpc>
              <a:spcBef>
                <a:spcPct val="0"/>
              </a:spcBef>
            </a:pPr>
            <a:r>
              <a:rPr lang="en-US" sz="3573" dirty="0">
                <a:solidFill>
                  <a:srgbClr val="3E3124"/>
                </a:solidFill>
                <a:latin typeface="DM Sans"/>
                <a:ea typeface="DM Sans"/>
                <a:cs typeface="DM Sans"/>
                <a:sym typeface="DM Sans"/>
              </a:rPr>
              <a:t>Si </a:t>
            </a:r>
            <a:r>
              <a:rPr lang="en-US" sz="3573" dirty="0" err="1">
                <a:solidFill>
                  <a:srgbClr val="3E3124"/>
                </a:solidFill>
                <a:latin typeface="DM Sans"/>
                <a:ea typeface="DM Sans"/>
                <a:cs typeface="DM Sans"/>
                <a:sym typeface="DM Sans"/>
              </a:rPr>
              <a:t>sometemos</a:t>
            </a:r>
            <a:r>
              <a:rPr lang="en-US" sz="3573" dirty="0">
                <a:solidFill>
                  <a:srgbClr val="3E3124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573" dirty="0" err="1">
                <a:solidFill>
                  <a:srgbClr val="3E3124"/>
                </a:solidFill>
                <a:latin typeface="DM Sans"/>
                <a:ea typeface="DM Sans"/>
                <a:cs typeface="DM Sans"/>
                <a:sym typeface="DM Sans"/>
              </a:rPr>
              <a:t>humilde</a:t>
            </a:r>
            <a:r>
              <a:rPr lang="en-US" sz="3573" dirty="0">
                <a:solidFill>
                  <a:srgbClr val="3E3124"/>
                </a:solidFill>
                <a:latin typeface="DM Sans"/>
                <a:ea typeface="DM Sans"/>
                <a:cs typeface="DM Sans"/>
                <a:sym typeface="DM Sans"/>
              </a:rPr>
              <a:t> y </a:t>
            </a:r>
            <a:r>
              <a:rPr lang="en-US" sz="3573" dirty="0" err="1">
                <a:solidFill>
                  <a:srgbClr val="3E3124"/>
                </a:solidFill>
                <a:latin typeface="DM Sans"/>
                <a:ea typeface="DM Sans"/>
                <a:cs typeface="DM Sans"/>
                <a:sym typeface="DM Sans"/>
              </a:rPr>
              <a:t>obedientemente</a:t>
            </a:r>
            <a:r>
              <a:rPr lang="en-US" sz="3573" dirty="0">
                <a:solidFill>
                  <a:srgbClr val="3E3124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573" dirty="0" err="1">
                <a:solidFill>
                  <a:srgbClr val="3E3124"/>
                </a:solidFill>
                <a:latin typeface="DM Sans"/>
                <a:ea typeface="DM Sans"/>
                <a:cs typeface="DM Sans"/>
                <a:sym typeface="DM Sans"/>
              </a:rPr>
              <a:t>nuestro</a:t>
            </a:r>
            <a:r>
              <a:rPr lang="en-US" sz="3573" dirty="0">
                <a:solidFill>
                  <a:srgbClr val="3E3124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573" dirty="0" err="1">
                <a:solidFill>
                  <a:srgbClr val="3E3124"/>
                </a:solidFill>
                <a:latin typeface="DM Sans"/>
                <a:ea typeface="DM Sans"/>
                <a:cs typeface="DM Sans"/>
                <a:sym typeface="DM Sans"/>
              </a:rPr>
              <a:t>corazón</a:t>
            </a:r>
            <a:r>
              <a:rPr lang="en-US" sz="3573" dirty="0">
                <a:solidFill>
                  <a:srgbClr val="3E3124"/>
                </a:solidFill>
                <a:latin typeface="DM Sans"/>
                <a:ea typeface="DM Sans"/>
                <a:cs typeface="DM Sans"/>
                <a:sym typeface="DM Sans"/>
              </a:rPr>
              <a:t> a ÉL </a:t>
            </a:r>
            <a:r>
              <a:rPr lang="en-US" sz="3573" dirty="0" err="1">
                <a:solidFill>
                  <a:srgbClr val="3E3124"/>
                </a:solidFill>
                <a:latin typeface="DM Sans"/>
                <a:ea typeface="DM Sans"/>
                <a:cs typeface="DM Sans"/>
                <a:sym typeface="DM Sans"/>
              </a:rPr>
              <a:t>nuestra</a:t>
            </a:r>
            <a:r>
              <a:rPr lang="en-US" sz="3573" dirty="0">
                <a:solidFill>
                  <a:srgbClr val="3E3124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573" dirty="0" err="1">
                <a:solidFill>
                  <a:srgbClr val="3E3124"/>
                </a:solidFill>
                <a:latin typeface="DM Sans"/>
                <a:ea typeface="DM Sans"/>
                <a:cs typeface="DM Sans"/>
                <a:sym typeface="DM Sans"/>
              </a:rPr>
              <a:t>vida</a:t>
            </a:r>
            <a:r>
              <a:rPr lang="en-US" sz="3573" dirty="0">
                <a:solidFill>
                  <a:srgbClr val="3E3124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573" dirty="0" err="1">
                <a:solidFill>
                  <a:srgbClr val="3E3124"/>
                </a:solidFill>
                <a:latin typeface="DM Sans"/>
                <a:ea typeface="DM Sans"/>
                <a:cs typeface="DM Sans"/>
                <a:sym typeface="DM Sans"/>
              </a:rPr>
              <a:t>queda</a:t>
            </a:r>
            <a:r>
              <a:rPr lang="en-US" sz="3573" dirty="0">
                <a:solidFill>
                  <a:srgbClr val="3E3124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573" dirty="0" err="1">
                <a:solidFill>
                  <a:srgbClr val="3E3124"/>
                </a:solidFill>
                <a:latin typeface="DM Sans"/>
                <a:ea typeface="DM Sans"/>
                <a:cs typeface="DM Sans"/>
                <a:sym typeface="DM Sans"/>
              </a:rPr>
              <a:t>libre</a:t>
            </a:r>
            <a:r>
              <a:rPr lang="en-US" sz="3573" dirty="0">
                <a:solidFill>
                  <a:srgbClr val="3E3124"/>
                </a:solidFill>
                <a:latin typeface="DM Sans"/>
                <a:ea typeface="DM Sans"/>
                <a:cs typeface="DM Sans"/>
                <a:sym typeface="DM Sans"/>
              </a:rPr>
              <a:t> de </a:t>
            </a:r>
            <a:r>
              <a:rPr lang="en-US" sz="3573" dirty="0" err="1">
                <a:solidFill>
                  <a:srgbClr val="3E3124"/>
                </a:solidFill>
                <a:latin typeface="DM Sans"/>
                <a:ea typeface="DM Sans"/>
                <a:cs typeface="DM Sans"/>
                <a:sym typeface="DM Sans"/>
              </a:rPr>
              <a:t>condenación</a:t>
            </a:r>
            <a:r>
              <a:rPr lang="en-US" sz="3573" dirty="0">
                <a:solidFill>
                  <a:srgbClr val="3E3124"/>
                </a:solidFill>
                <a:latin typeface="DM Sans"/>
                <a:ea typeface="DM Sans"/>
                <a:cs typeface="DM Sans"/>
                <a:sym typeface="DM Sans"/>
              </a:rPr>
              <a:t> y </a:t>
            </a:r>
            <a:r>
              <a:rPr lang="en-US" sz="3573" dirty="0" err="1">
                <a:solidFill>
                  <a:srgbClr val="3E3124"/>
                </a:solidFill>
                <a:latin typeface="DM Sans"/>
                <a:ea typeface="DM Sans"/>
                <a:cs typeface="DM Sans"/>
                <a:sym typeface="DM Sans"/>
              </a:rPr>
              <a:t>tendremos</a:t>
            </a:r>
            <a:r>
              <a:rPr lang="en-US" sz="3573" dirty="0">
                <a:solidFill>
                  <a:srgbClr val="3E3124"/>
                </a:solidFill>
                <a:latin typeface="DM Sans"/>
                <a:ea typeface="DM Sans"/>
                <a:cs typeface="DM Sans"/>
                <a:sym typeface="DM Sans"/>
              </a:rPr>
              <a:t> el </a:t>
            </a:r>
            <a:r>
              <a:rPr lang="en-US" sz="3573" dirty="0" err="1">
                <a:solidFill>
                  <a:srgbClr val="3E3124"/>
                </a:solidFill>
                <a:latin typeface="DM Sans"/>
                <a:ea typeface="DM Sans"/>
                <a:cs typeface="DM Sans"/>
                <a:sym typeface="DM Sans"/>
              </a:rPr>
              <a:t>privilegio</a:t>
            </a:r>
            <a:r>
              <a:rPr lang="en-US" sz="3573" dirty="0">
                <a:solidFill>
                  <a:srgbClr val="3E3124"/>
                </a:solidFill>
                <a:latin typeface="DM Sans"/>
                <a:ea typeface="DM Sans"/>
                <a:cs typeface="DM Sans"/>
                <a:sym typeface="DM Sans"/>
              </a:rPr>
              <a:t> de </a:t>
            </a:r>
            <a:r>
              <a:rPr lang="en-US" sz="3573" dirty="0" err="1">
                <a:solidFill>
                  <a:srgbClr val="3E3124"/>
                </a:solidFill>
                <a:latin typeface="DM Sans"/>
                <a:ea typeface="DM Sans"/>
                <a:cs typeface="DM Sans"/>
                <a:sym typeface="DM Sans"/>
              </a:rPr>
              <a:t>morar</a:t>
            </a:r>
            <a:r>
              <a:rPr lang="en-US" sz="3573" dirty="0">
                <a:solidFill>
                  <a:srgbClr val="3E3124"/>
                </a:solidFill>
                <a:latin typeface="DM Sans"/>
                <a:ea typeface="DM Sans"/>
                <a:cs typeface="DM Sans"/>
                <a:sym typeface="DM Sans"/>
              </a:rPr>
              <a:t> con ÉL </a:t>
            </a:r>
            <a:r>
              <a:rPr lang="en-US" sz="3573" dirty="0" err="1">
                <a:solidFill>
                  <a:srgbClr val="3E3124"/>
                </a:solidFill>
                <a:latin typeface="DM Sans"/>
                <a:ea typeface="DM Sans"/>
                <a:cs typeface="DM Sans"/>
                <a:sym typeface="DM Sans"/>
              </a:rPr>
              <a:t>por</a:t>
            </a:r>
            <a:r>
              <a:rPr lang="en-US" sz="3573" dirty="0">
                <a:solidFill>
                  <a:srgbClr val="3E3124"/>
                </a:solidFill>
                <a:latin typeface="DM Sans"/>
                <a:ea typeface="DM Sans"/>
                <a:cs typeface="DM Sans"/>
                <a:sym typeface="DM Sans"/>
              </a:rPr>
              <a:t> la </a:t>
            </a:r>
            <a:r>
              <a:rPr lang="en-US" sz="3573" dirty="0" err="1" smtClean="0">
                <a:solidFill>
                  <a:srgbClr val="3E3124"/>
                </a:solidFill>
                <a:latin typeface="DM Sans"/>
                <a:ea typeface="DM Sans"/>
                <a:cs typeface="DM Sans"/>
                <a:sym typeface="DM Sans"/>
              </a:rPr>
              <a:t>eternidad</a:t>
            </a:r>
            <a:r>
              <a:rPr lang="en-US" sz="3573" dirty="0" smtClean="0">
                <a:solidFill>
                  <a:srgbClr val="3E3124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endParaRPr lang="en-US" sz="3573" dirty="0">
              <a:solidFill>
                <a:srgbClr val="3E3124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algn="l">
              <a:lnSpc>
                <a:spcPts val="4181"/>
              </a:lnSpc>
              <a:spcBef>
                <a:spcPct val="0"/>
              </a:spcBef>
            </a:pPr>
            <a:r>
              <a:rPr lang="en-US" sz="3573" b="1" dirty="0" smtClean="0">
                <a:solidFill>
                  <a:srgbClr val="3E3124"/>
                </a:solidFill>
                <a:latin typeface="DM Sans Bold"/>
                <a:ea typeface="DM Sans Bold"/>
                <a:cs typeface="DM Sans Bold"/>
                <a:sym typeface="DM Sans Bold"/>
              </a:rPr>
              <a:t>(Ec</a:t>
            </a:r>
            <a:r>
              <a:rPr lang="en-US" sz="3573" b="1" dirty="0">
                <a:solidFill>
                  <a:srgbClr val="3E3124"/>
                </a:solidFill>
                <a:latin typeface="DM Sans Bold"/>
                <a:ea typeface="DM Sans Bold"/>
                <a:cs typeface="DM Sans Bold"/>
                <a:sym typeface="DM Sans Bold"/>
              </a:rPr>
              <a:t>. 11:9; Ro. </a:t>
            </a:r>
            <a:r>
              <a:rPr lang="en-US" sz="3573" b="1" dirty="0" smtClean="0">
                <a:solidFill>
                  <a:srgbClr val="3E3124"/>
                </a:solidFill>
                <a:latin typeface="DM Sans Bold"/>
                <a:ea typeface="DM Sans Bold"/>
                <a:cs typeface="DM Sans Bold"/>
                <a:sym typeface="DM Sans Bold"/>
              </a:rPr>
              <a:t>8:1-2).</a:t>
            </a:r>
            <a:endParaRPr lang="en-US" sz="3573" b="1" dirty="0">
              <a:solidFill>
                <a:srgbClr val="3E3124"/>
              </a:solidFill>
              <a:latin typeface="DM Sans Bold"/>
              <a:ea typeface="DM Sans Bold"/>
              <a:cs typeface="DM Sans Bold"/>
              <a:sym typeface="DM Sans Bold"/>
            </a:endParaRPr>
          </a:p>
        </p:txBody>
      </p:sp>
      <p:grpSp>
        <p:nvGrpSpPr>
          <p:cNvPr id="11" name="Group 11"/>
          <p:cNvGrpSpPr/>
          <p:nvPr/>
        </p:nvGrpSpPr>
        <p:grpSpPr>
          <a:xfrm>
            <a:off x="713955" y="6805135"/>
            <a:ext cx="682193" cy="682193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466396" y="87561"/>
                  </a:lnTo>
                  <a:lnTo>
                    <a:pt x="553838" y="27679"/>
                  </a:lnTo>
                  <a:lnTo>
                    <a:pt x="578287" y="131093"/>
                  </a:lnTo>
                  <a:lnTo>
                    <a:pt x="681363" y="106978"/>
                  </a:lnTo>
                  <a:lnTo>
                    <a:pt x="666963" y="212279"/>
                  </a:lnTo>
                  <a:lnTo>
                    <a:pt x="771752" y="227186"/>
                  </a:lnTo>
                  <a:lnTo>
                    <a:pt x="720448" y="320152"/>
                  </a:lnTo>
                  <a:lnTo>
                    <a:pt x="812800" y="372069"/>
                  </a:lnTo>
                  <a:lnTo>
                    <a:pt x="731520" y="440145"/>
                  </a:lnTo>
                  <a:lnTo>
                    <a:pt x="798961" y="522061"/>
                  </a:lnTo>
                  <a:lnTo>
                    <a:pt x="698682" y="556053"/>
                  </a:lnTo>
                  <a:lnTo>
                    <a:pt x="732104" y="656904"/>
                  </a:lnTo>
                  <a:lnTo>
                    <a:pt x="626370" y="652219"/>
                  </a:lnTo>
                  <a:lnTo>
                    <a:pt x="621259" y="758384"/>
                  </a:lnTo>
                  <a:lnTo>
                    <a:pt x="524350" y="715658"/>
                  </a:lnTo>
                  <a:lnTo>
                    <a:pt x="481396" y="812800"/>
                  </a:lnTo>
                  <a:lnTo>
                    <a:pt x="406400" y="737801"/>
                  </a:lnTo>
                  <a:lnTo>
                    <a:pt x="331404" y="812800"/>
                  </a:lnTo>
                  <a:lnTo>
                    <a:pt x="288450" y="715658"/>
                  </a:lnTo>
                  <a:lnTo>
                    <a:pt x="191541" y="758384"/>
                  </a:lnTo>
                  <a:lnTo>
                    <a:pt x="186430" y="652219"/>
                  </a:lnTo>
                  <a:lnTo>
                    <a:pt x="80696" y="656904"/>
                  </a:lnTo>
                  <a:lnTo>
                    <a:pt x="114118" y="556053"/>
                  </a:lnTo>
                  <a:lnTo>
                    <a:pt x="13839" y="522061"/>
                  </a:lnTo>
                  <a:lnTo>
                    <a:pt x="81280" y="440145"/>
                  </a:lnTo>
                  <a:lnTo>
                    <a:pt x="0" y="372069"/>
                  </a:lnTo>
                  <a:lnTo>
                    <a:pt x="92352" y="320152"/>
                  </a:lnTo>
                  <a:lnTo>
                    <a:pt x="41047" y="227186"/>
                  </a:lnTo>
                  <a:lnTo>
                    <a:pt x="145837" y="212279"/>
                  </a:lnTo>
                  <a:lnTo>
                    <a:pt x="131437" y="106978"/>
                  </a:lnTo>
                  <a:lnTo>
                    <a:pt x="234513" y="131093"/>
                  </a:lnTo>
                  <a:lnTo>
                    <a:pt x="258962" y="27679"/>
                  </a:lnTo>
                  <a:lnTo>
                    <a:pt x="346404" y="87561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9A9A00"/>
            </a:solidFill>
          </p:spPr>
          <p:txBody>
            <a:bodyPr/>
            <a:lstStyle/>
            <a:p>
              <a:endParaRPr lang="es-MX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139700" y="139700"/>
              <a:ext cx="533400" cy="533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24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-4668825" y="161242"/>
            <a:ext cx="5495277" cy="11011368"/>
            <a:chOff x="0" y="0"/>
            <a:chExt cx="812800" cy="1628679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1628679"/>
            </a:xfrm>
            <a:custGeom>
              <a:avLst/>
              <a:gdLst/>
              <a:ahLst/>
              <a:cxnLst/>
              <a:rect l="l" t="t" r="r" b="b"/>
              <a:pathLst>
                <a:path w="812800" h="1628679">
                  <a:moveTo>
                    <a:pt x="406400" y="0"/>
                  </a:moveTo>
                  <a:cubicBezTo>
                    <a:pt x="181951" y="0"/>
                    <a:pt x="0" y="364592"/>
                    <a:pt x="0" y="814339"/>
                  </a:cubicBezTo>
                  <a:cubicBezTo>
                    <a:pt x="0" y="1264086"/>
                    <a:pt x="181951" y="1628679"/>
                    <a:pt x="406400" y="1628679"/>
                  </a:cubicBezTo>
                  <a:cubicBezTo>
                    <a:pt x="630849" y="1628679"/>
                    <a:pt x="812800" y="1264086"/>
                    <a:pt x="812800" y="814339"/>
                  </a:cubicBezTo>
                  <a:cubicBezTo>
                    <a:pt x="812800" y="364592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76200" y="152689"/>
              <a:ext cx="660400" cy="13233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24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75260" y="903583"/>
            <a:ext cx="17320268" cy="9741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69"/>
              </a:lnSpc>
              <a:spcBef>
                <a:spcPct val="0"/>
              </a:spcBef>
            </a:pPr>
            <a:r>
              <a:rPr lang="en-US" sz="6554" b="1" spc="-412">
                <a:solidFill>
                  <a:srgbClr val="3E3124"/>
                </a:solidFill>
                <a:latin typeface="Libre Baskerville Bold"/>
                <a:ea typeface="Libre Baskerville Bold"/>
                <a:cs typeface="Libre Baskerville Bold"/>
                <a:sym typeface="Libre Baskerville Bold"/>
              </a:rPr>
              <a:t>2. MORIR PARA EL SEÑOR JESUCRISTO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4574655" y="4742411"/>
            <a:ext cx="4023403" cy="979061"/>
            <a:chOff x="0" y="0"/>
            <a:chExt cx="921073" cy="22413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21073" cy="224135"/>
            </a:xfrm>
            <a:custGeom>
              <a:avLst/>
              <a:gdLst/>
              <a:ahLst/>
              <a:cxnLst/>
              <a:rect l="l" t="t" r="r" b="b"/>
              <a:pathLst>
                <a:path w="921073" h="224135">
                  <a:moveTo>
                    <a:pt x="112068" y="0"/>
                  </a:moveTo>
                  <a:lnTo>
                    <a:pt x="809006" y="0"/>
                  </a:lnTo>
                  <a:cubicBezTo>
                    <a:pt x="870899" y="0"/>
                    <a:pt x="921073" y="50174"/>
                    <a:pt x="921073" y="112068"/>
                  </a:cubicBezTo>
                  <a:lnTo>
                    <a:pt x="921073" y="112068"/>
                  </a:lnTo>
                  <a:cubicBezTo>
                    <a:pt x="921073" y="173961"/>
                    <a:pt x="870899" y="224135"/>
                    <a:pt x="809006" y="224135"/>
                  </a:cubicBezTo>
                  <a:lnTo>
                    <a:pt x="112068" y="224135"/>
                  </a:lnTo>
                  <a:cubicBezTo>
                    <a:pt x="50174" y="224135"/>
                    <a:pt x="0" y="173961"/>
                    <a:pt x="0" y="112068"/>
                  </a:cubicBezTo>
                  <a:lnTo>
                    <a:pt x="0" y="112068"/>
                  </a:lnTo>
                  <a:cubicBezTo>
                    <a:pt x="0" y="50174"/>
                    <a:pt x="50174" y="0"/>
                    <a:pt x="112068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921073" cy="224135"/>
            </a:xfrm>
            <a:prstGeom prst="rect">
              <a:avLst/>
            </a:prstGeom>
          </p:spPr>
          <p:txBody>
            <a:bodyPr lIns="47714" tIns="47714" rIns="47714" bIns="47714" rtlCol="0" anchor="ctr"/>
            <a:lstStyle/>
            <a:p>
              <a:pPr algn="ctr">
                <a:lnSpc>
                  <a:spcPts val="2924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8643512" y="-4590402"/>
            <a:ext cx="9644488" cy="5495277"/>
            <a:chOff x="0" y="0"/>
            <a:chExt cx="1426505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426505" cy="812800"/>
            </a:xfrm>
            <a:custGeom>
              <a:avLst/>
              <a:gdLst/>
              <a:ahLst/>
              <a:cxnLst/>
              <a:rect l="l" t="t" r="r" b="b"/>
              <a:pathLst>
                <a:path w="1426505" h="812800">
                  <a:moveTo>
                    <a:pt x="713253" y="0"/>
                  </a:moveTo>
                  <a:cubicBezTo>
                    <a:pt x="319334" y="0"/>
                    <a:pt x="0" y="181951"/>
                    <a:pt x="0" y="406400"/>
                  </a:cubicBezTo>
                  <a:cubicBezTo>
                    <a:pt x="0" y="630849"/>
                    <a:pt x="319334" y="812800"/>
                    <a:pt x="713253" y="812800"/>
                  </a:cubicBezTo>
                  <a:cubicBezTo>
                    <a:pt x="1107171" y="812800"/>
                    <a:pt x="1426505" y="630849"/>
                    <a:pt x="1426505" y="406400"/>
                  </a:cubicBezTo>
                  <a:cubicBezTo>
                    <a:pt x="1426505" y="181951"/>
                    <a:pt x="1107171" y="0"/>
                    <a:pt x="71325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133735" y="76200"/>
              <a:ext cx="1159035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24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-4599191" y="8408018"/>
            <a:ext cx="7750311" cy="5495277"/>
            <a:chOff x="0" y="0"/>
            <a:chExt cx="1146339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146339" cy="812800"/>
            </a:xfrm>
            <a:custGeom>
              <a:avLst/>
              <a:gdLst/>
              <a:ahLst/>
              <a:cxnLst/>
              <a:rect l="l" t="t" r="r" b="b"/>
              <a:pathLst>
                <a:path w="1146339" h="812800">
                  <a:moveTo>
                    <a:pt x="573170" y="0"/>
                  </a:moveTo>
                  <a:cubicBezTo>
                    <a:pt x="256617" y="0"/>
                    <a:pt x="0" y="181951"/>
                    <a:pt x="0" y="406400"/>
                  </a:cubicBezTo>
                  <a:cubicBezTo>
                    <a:pt x="0" y="630849"/>
                    <a:pt x="256617" y="812800"/>
                    <a:pt x="573170" y="812800"/>
                  </a:cubicBezTo>
                  <a:cubicBezTo>
                    <a:pt x="889723" y="812800"/>
                    <a:pt x="1146339" y="630849"/>
                    <a:pt x="1146339" y="406400"/>
                  </a:cubicBezTo>
                  <a:cubicBezTo>
                    <a:pt x="1146339" y="181951"/>
                    <a:pt x="889723" y="0"/>
                    <a:pt x="57317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07469" y="76200"/>
              <a:ext cx="931401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24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4489021" y="6781493"/>
            <a:ext cx="4023403" cy="979061"/>
            <a:chOff x="0" y="0"/>
            <a:chExt cx="921073" cy="224135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921073" cy="224135"/>
            </a:xfrm>
            <a:custGeom>
              <a:avLst/>
              <a:gdLst/>
              <a:ahLst/>
              <a:cxnLst/>
              <a:rect l="l" t="t" r="r" b="b"/>
              <a:pathLst>
                <a:path w="921073" h="224135">
                  <a:moveTo>
                    <a:pt x="112068" y="0"/>
                  </a:moveTo>
                  <a:lnTo>
                    <a:pt x="809006" y="0"/>
                  </a:lnTo>
                  <a:cubicBezTo>
                    <a:pt x="870899" y="0"/>
                    <a:pt x="921073" y="50174"/>
                    <a:pt x="921073" y="112068"/>
                  </a:cubicBezTo>
                  <a:lnTo>
                    <a:pt x="921073" y="112068"/>
                  </a:lnTo>
                  <a:cubicBezTo>
                    <a:pt x="921073" y="173961"/>
                    <a:pt x="870899" y="224135"/>
                    <a:pt x="809006" y="224135"/>
                  </a:cubicBezTo>
                  <a:lnTo>
                    <a:pt x="112068" y="224135"/>
                  </a:lnTo>
                  <a:cubicBezTo>
                    <a:pt x="50174" y="224135"/>
                    <a:pt x="0" y="173961"/>
                    <a:pt x="0" y="112068"/>
                  </a:cubicBezTo>
                  <a:lnTo>
                    <a:pt x="0" y="112068"/>
                  </a:lnTo>
                  <a:cubicBezTo>
                    <a:pt x="0" y="50174"/>
                    <a:pt x="50174" y="0"/>
                    <a:pt x="112068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0"/>
              <a:ext cx="921073" cy="224135"/>
            </a:xfrm>
            <a:prstGeom prst="rect">
              <a:avLst/>
            </a:prstGeom>
          </p:spPr>
          <p:txBody>
            <a:bodyPr lIns="47714" tIns="47714" rIns="47714" bIns="47714" rtlCol="0" anchor="ctr"/>
            <a:lstStyle/>
            <a:p>
              <a:pPr algn="ctr">
                <a:lnSpc>
                  <a:spcPts val="2924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3670978" y="3989136"/>
            <a:ext cx="497583" cy="3720247"/>
          </a:xfrm>
          <a:custGeom>
            <a:avLst/>
            <a:gdLst/>
            <a:ahLst/>
            <a:cxnLst/>
            <a:rect l="l" t="t" r="r" b="b"/>
            <a:pathLst>
              <a:path w="497583" h="3720247">
                <a:moveTo>
                  <a:pt x="0" y="0"/>
                </a:moveTo>
                <a:lnTo>
                  <a:pt x="497583" y="0"/>
                </a:lnTo>
                <a:lnTo>
                  <a:pt x="497583" y="3720247"/>
                </a:lnTo>
                <a:lnTo>
                  <a:pt x="0" y="372024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16" name="TextBox 16"/>
          <p:cNvSpPr txBox="1"/>
          <p:nvPr/>
        </p:nvSpPr>
        <p:spPr>
          <a:xfrm>
            <a:off x="4766934" y="4983086"/>
            <a:ext cx="3467577" cy="4691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80"/>
              </a:lnSpc>
              <a:spcBef>
                <a:spcPct val="0"/>
              </a:spcBef>
            </a:pPr>
            <a:r>
              <a:rPr lang="en-US" sz="3145" b="1">
                <a:solidFill>
                  <a:srgbClr val="3E3124"/>
                </a:solidFill>
                <a:latin typeface="DM Sans Bold"/>
                <a:ea typeface="DM Sans Bold"/>
                <a:cs typeface="DM Sans Bold"/>
                <a:sym typeface="DM Sans Bold"/>
              </a:rPr>
              <a:t>muerte espiritual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786774" y="2219955"/>
            <a:ext cx="16184853" cy="176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85"/>
              </a:lnSpc>
            </a:pPr>
            <a:r>
              <a:rPr lang="en-US" sz="3919" dirty="0" err="1">
                <a:solidFill>
                  <a:srgbClr val="3E3124"/>
                </a:solidFill>
                <a:latin typeface="DM Sans"/>
                <a:ea typeface="DM Sans"/>
                <a:cs typeface="DM Sans"/>
                <a:sym typeface="DM Sans"/>
              </a:rPr>
              <a:t>Entregarnos</a:t>
            </a:r>
            <a:r>
              <a:rPr lang="en-US" sz="3919" dirty="0">
                <a:solidFill>
                  <a:srgbClr val="3E3124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919" dirty="0" err="1">
                <a:solidFill>
                  <a:srgbClr val="3E3124"/>
                </a:solidFill>
                <a:latin typeface="DM Sans"/>
                <a:ea typeface="DM Sans"/>
                <a:cs typeface="DM Sans"/>
                <a:sym typeface="DM Sans"/>
              </a:rPr>
              <a:t>plenamente</a:t>
            </a:r>
            <a:r>
              <a:rPr lang="en-US" sz="3919" dirty="0">
                <a:solidFill>
                  <a:srgbClr val="3E3124"/>
                </a:solidFill>
                <a:latin typeface="DM Sans"/>
                <a:ea typeface="DM Sans"/>
                <a:cs typeface="DM Sans"/>
                <a:sym typeface="DM Sans"/>
              </a:rPr>
              <a:t> al </a:t>
            </a:r>
            <a:r>
              <a:rPr lang="en-US" sz="3919" dirty="0" err="1">
                <a:solidFill>
                  <a:srgbClr val="3E3124"/>
                </a:solidFill>
                <a:latin typeface="DM Sans"/>
                <a:ea typeface="DM Sans"/>
                <a:cs typeface="DM Sans"/>
                <a:sym typeface="DM Sans"/>
              </a:rPr>
              <a:t>Señor</a:t>
            </a:r>
            <a:r>
              <a:rPr lang="en-US" sz="3919" dirty="0">
                <a:solidFill>
                  <a:srgbClr val="3E3124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919" dirty="0" err="1">
                <a:solidFill>
                  <a:srgbClr val="3E3124"/>
                </a:solidFill>
                <a:latin typeface="DM Sans"/>
                <a:ea typeface="DM Sans"/>
                <a:cs typeface="DM Sans"/>
                <a:sym typeface="DM Sans"/>
              </a:rPr>
              <a:t>Jesucristo</a:t>
            </a:r>
            <a:r>
              <a:rPr lang="en-US" sz="3919" dirty="0">
                <a:solidFill>
                  <a:srgbClr val="3E3124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919" dirty="0" err="1">
                <a:solidFill>
                  <a:srgbClr val="3E3124"/>
                </a:solidFill>
                <a:latin typeface="DM Sans"/>
                <a:ea typeface="DM Sans"/>
                <a:cs typeface="DM Sans"/>
                <a:sym typeface="DM Sans"/>
              </a:rPr>
              <a:t>significa</a:t>
            </a:r>
            <a:r>
              <a:rPr lang="en-US" sz="3919" dirty="0">
                <a:solidFill>
                  <a:srgbClr val="3E3124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919" dirty="0" err="1">
                <a:solidFill>
                  <a:srgbClr val="3E3124"/>
                </a:solidFill>
                <a:latin typeface="DM Sans"/>
                <a:ea typeface="DM Sans"/>
                <a:cs typeface="DM Sans"/>
                <a:sym typeface="DM Sans"/>
              </a:rPr>
              <a:t>que</a:t>
            </a:r>
            <a:r>
              <a:rPr lang="en-US" sz="3919" dirty="0">
                <a:solidFill>
                  <a:srgbClr val="3E3124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919" b="1" i="1" dirty="0" err="1">
                <a:solidFill>
                  <a:srgbClr val="3E3124"/>
                </a:solidFill>
                <a:latin typeface="DM Sans Bold Italics"/>
                <a:ea typeface="DM Sans Bold Italics"/>
                <a:cs typeface="DM Sans Bold Italics"/>
                <a:sym typeface="DM Sans Bold Italics"/>
              </a:rPr>
              <a:t>hemos</a:t>
            </a:r>
            <a:r>
              <a:rPr lang="en-US" sz="3919" b="1" i="1" dirty="0">
                <a:solidFill>
                  <a:srgbClr val="3E3124"/>
                </a:solidFill>
                <a:latin typeface="DM Sans Bold Italics"/>
                <a:ea typeface="DM Sans Bold Italics"/>
                <a:cs typeface="DM Sans Bold Italics"/>
                <a:sym typeface="DM Sans Bold Italics"/>
              </a:rPr>
              <a:t> </a:t>
            </a:r>
            <a:r>
              <a:rPr lang="en-US" sz="3919" b="1" i="1" dirty="0" err="1">
                <a:solidFill>
                  <a:srgbClr val="3E3124"/>
                </a:solidFill>
                <a:latin typeface="DM Sans Bold Italics"/>
                <a:ea typeface="DM Sans Bold Italics"/>
                <a:cs typeface="DM Sans Bold Italics"/>
                <a:sym typeface="DM Sans Bold Italics"/>
              </a:rPr>
              <a:t>muerto</a:t>
            </a:r>
            <a:r>
              <a:rPr lang="en-US" sz="3919" b="1" i="1" dirty="0">
                <a:solidFill>
                  <a:srgbClr val="3E3124"/>
                </a:solidFill>
                <a:latin typeface="DM Sans Bold Italics"/>
                <a:ea typeface="DM Sans Bold Italics"/>
                <a:cs typeface="DM Sans Bold Italics"/>
                <a:sym typeface="DM Sans Bold Italics"/>
              </a:rPr>
              <a:t> al </a:t>
            </a:r>
            <a:r>
              <a:rPr lang="en-US" sz="3919" b="1" i="1" dirty="0" err="1">
                <a:solidFill>
                  <a:srgbClr val="3E3124"/>
                </a:solidFill>
                <a:latin typeface="DM Sans Bold Italics"/>
                <a:ea typeface="DM Sans Bold Italics"/>
                <a:cs typeface="DM Sans Bold Italics"/>
                <a:sym typeface="DM Sans Bold Italics"/>
              </a:rPr>
              <a:t>mundo</a:t>
            </a:r>
            <a:r>
              <a:rPr lang="en-US" sz="3919" b="1" i="1" dirty="0">
                <a:solidFill>
                  <a:srgbClr val="3E3124"/>
                </a:solidFill>
                <a:latin typeface="DM Sans Bold Italics"/>
                <a:ea typeface="DM Sans Bold Italics"/>
                <a:cs typeface="DM Sans Bold Italics"/>
                <a:sym typeface="DM Sans Bold Italics"/>
              </a:rPr>
              <a:t> y </a:t>
            </a:r>
            <a:r>
              <a:rPr lang="en-US" sz="3919" b="1" i="1" dirty="0" err="1">
                <a:solidFill>
                  <a:srgbClr val="3E3124"/>
                </a:solidFill>
                <a:latin typeface="DM Sans Bold Italics"/>
                <a:ea typeface="DM Sans Bold Italics"/>
                <a:cs typeface="DM Sans Bold Italics"/>
                <a:sym typeface="DM Sans Bold Italics"/>
              </a:rPr>
              <a:t>renunciado</a:t>
            </a:r>
            <a:r>
              <a:rPr lang="en-US" sz="3919" b="1" i="1" dirty="0">
                <a:solidFill>
                  <a:srgbClr val="3E3124"/>
                </a:solidFill>
                <a:latin typeface="DM Sans Bold Italics"/>
                <a:ea typeface="DM Sans Bold Italics"/>
                <a:cs typeface="DM Sans Bold Italics"/>
                <a:sym typeface="DM Sans Bold Italics"/>
              </a:rPr>
              <a:t> al </a:t>
            </a:r>
            <a:r>
              <a:rPr lang="en-US" sz="3919" b="1" i="1" dirty="0" err="1">
                <a:solidFill>
                  <a:srgbClr val="3E3124"/>
                </a:solidFill>
                <a:latin typeface="DM Sans Bold Italics"/>
                <a:ea typeface="DM Sans Bold Italics"/>
                <a:cs typeface="DM Sans Bold Italics"/>
                <a:sym typeface="DM Sans Bold Italics"/>
              </a:rPr>
              <a:t>viejo</a:t>
            </a:r>
            <a:r>
              <a:rPr lang="en-US" sz="3919" b="1" i="1" dirty="0">
                <a:solidFill>
                  <a:srgbClr val="3E3124"/>
                </a:solidFill>
                <a:latin typeface="DM Sans Bold Italics"/>
                <a:ea typeface="DM Sans Bold Italics"/>
                <a:cs typeface="DM Sans Bold Italics"/>
                <a:sym typeface="DM Sans Bold Italics"/>
              </a:rPr>
              <a:t> </a:t>
            </a:r>
            <a:r>
              <a:rPr lang="en-US" sz="3919" b="1" i="1" dirty="0" smtClean="0">
                <a:solidFill>
                  <a:srgbClr val="3E3124"/>
                </a:solidFill>
                <a:latin typeface="DM Sans Bold Italics"/>
                <a:ea typeface="DM Sans Bold Italics"/>
                <a:cs typeface="DM Sans Bold Italics"/>
                <a:sym typeface="DM Sans Bold Italics"/>
              </a:rPr>
              <a:t>hombre</a:t>
            </a:r>
            <a:r>
              <a:rPr lang="en-US" sz="3919" dirty="0" smtClean="0">
                <a:solidFill>
                  <a:srgbClr val="3E3124"/>
                </a:solidFill>
                <a:latin typeface="DM Sans"/>
                <a:ea typeface="DM Sans"/>
                <a:cs typeface="DM Sans"/>
                <a:sym typeface="DM Sans"/>
              </a:rPr>
              <a:t> (</a:t>
            </a:r>
            <a:r>
              <a:rPr lang="en-US" sz="3919" b="1" dirty="0" err="1" smtClean="0">
                <a:solidFill>
                  <a:srgbClr val="3E3124"/>
                </a:solidFill>
                <a:latin typeface="DM Sans Bold"/>
                <a:ea typeface="DM Sans Bold"/>
                <a:cs typeface="DM Sans Bold"/>
                <a:sym typeface="DM Sans Bold"/>
              </a:rPr>
              <a:t>Ef</a:t>
            </a:r>
            <a:r>
              <a:rPr lang="en-US" sz="3919" b="1" dirty="0">
                <a:solidFill>
                  <a:srgbClr val="3E3124"/>
                </a:solidFill>
                <a:latin typeface="DM Sans Bold"/>
                <a:ea typeface="DM Sans Bold"/>
                <a:cs typeface="DM Sans Bold"/>
                <a:sym typeface="DM Sans Bold"/>
              </a:rPr>
              <a:t>. 2:1-2; </a:t>
            </a:r>
            <a:r>
              <a:rPr lang="en-US" sz="3919" b="1" dirty="0" smtClean="0">
                <a:solidFill>
                  <a:srgbClr val="3E3124"/>
                </a:solidFill>
                <a:latin typeface="DM Sans Bold"/>
                <a:ea typeface="DM Sans Bold"/>
                <a:cs typeface="DM Sans Bold"/>
                <a:sym typeface="DM Sans Bold"/>
              </a:rPr>
              <a:t>4:22-24).</a:t>
            </a:r>
            <a:endParaRPr lang="en-US" sz="3919" b="1" dirty="0">
              <a:solidFill>
                <a:srgbClr val="3E3124"/>
              </a:solidFill>
              <a:latin typeface="DM Sans Bold"/>
              <a:ea typeface="DM Sans Bold"/>
              <a:cs typeface="DM Sans Bold"/>
              <a:sym typeface="DM Sans Bold"/>
            </a:endParaRPr>
          </a:p>
          <a:p>
            <a:pPr algn="l">
              <a:lnSpc>
                <a:spcPts val="4585"/>
              </a:lnSpc>
              <a:spcBef>
                <a:spcPct val="0"/>
              </a:spcBef>
            </a:pPr>
            <a:endParaRPr lang="en-US" sz="3919" b="1" dirty="0">
              <a:solidFill>
                <a:srgbClr val="3E3124"/>
              </a:solidFill>
              <a:latin typeface="DM Sans Bold"/>
              <a:ea typeface="DM Sans Bold"/>
              <a:cs typeface="DM Sans Bold"/>
              <a:sym typeface="DM Sans Bold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4833518" y="4135938"/>
            <a:ext cx="3467577" cy="4744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80"/>
              </a:lnSpc>
              <a:spcBef>
                <a:spcPct val="0"/>
              </a:spcBef>
            </a:pPr>
            <a:r>
              <a:rPr lang="en-US" sz="2400" dirty="0" smtClean="0">
                <a:solidFill>
                  <a:srgbClr val="3E3124"/>
                </a:solidFill>
                <a:latin typeface="DM Sans"/>
                <a:ea typeface="DM Sans"/>
                <a:cs typeface="DM Sans"/>
                <a:sym typeface="DM Sans"/>
              </a:rPr>
              <a:t>NOS LIBRO DE LA</a:t>
            </a:r>
            <a:endParaRPr lang="en-US" sz="2400" dirty="0">
              <a:solidFill>
                <a:srgbClr val="3E3124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4168561" y="6140572"/>
            <a:ext cx="4975439" cy="4744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80"/>
              </a:lnSpc>
              <a:spcBef>
                <a:spcPct val="0"/>
              </a:spcBef>
            </a:pPr>
            <a:r>
              <a:rPr lang="en-US" sz="2400" dirty="0" smtClean="0">
                <a:solidFill>
                  <a:srgbClr val="3E3124"/>
                </a:solidFill>
                <a:latin typeface="DM Sans"/>
                <a:ea typeface="DM Sans"/>
                <a:cs typeface="DM Sans"/>
                <a:sym typeface="DM Sans"/>
              </a:rPr>
              <a:t>NOS QUIERE PRESERVAR EN LA</a:t>
            </a:r>
            <a:endParaRPr lang="en-US" sz="2400" dirty="0">
              <a:solidFill>
                <a:srgbClr val="3E3124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4681299" y="7046828"/>
            <a:ext cx="3467577" cy="4691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80"/>
              </a:lnSpc>
              <a:spcBef>
                <a:spcPct val="0"/>
              </a:spcBef>
            </a:pPr>
            <a:r>
              <a:rPr lang="en-US" sz="3145" b="1">
                <a:solidFill>
                  <a:srgbClr val="3E3124"/>
                </a:solidFill>
                <a:latin typeface="DM Sans Bold"/>
                <a:ea typeface="DM Sans Bold"/>
                <a:cs typeface="DM Sans Bold"/>
                <a:sym typeface="DM Sans Bold"/>
              </a:rPr>
              <a:t>muerte física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9782175" y="4751936"/>
            <a:ext cx="7827628" cy="23724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80"/>
              </a:lnSpc>
            </a:pPr>
            <a:r>
              <a:rPr lang="en-US" sz="3145" dirty="0">
                <a:solidFill>
                  <a:srgbClr val="3E3124"/>
                </a:solidFill>
                <a:latin typeface="DM Sans"/>
                <a:ea typeface="DM Sans"/>
                <a:cs typeface="DM Sans"/>
                <a:sym typeface="DM Sans"/>
              </a:rPr>
              <a:t>A</a:t>
            </a:r>
            <a:r>
              <a:rPr lang="en-US" sz="3145" dirty="0" smtClean="0">
                <a:solidFill>
                  <a:srgbClr val="3E3124"/>
                </a:solidFill>
                <a:latin typeface="DM Sans"/>
                <a:ea typeface="DM Sans"/>
                <a:cs typeface="DM Sans"/>
                <a:sym typeface="DM Sans"/>
              </a:rPr>
              <a:t>l </a:t>
            </a:r>
            <a:r>
              <a:rPr lang="en-US" sz="3145" dirty="0" err="1">
                <a:solidFill>
                  <a:srgbClr val="3E3124"/>
                </a:solidFill>
                <a:latin typeface="DM Sans"/>
                <a:ea typeface="DM Sans"/>
                <a:cs typeface="DM Sans"/>
                <a:sym typeface="DM Sans"/>
              </a:rPr>
              <a:t>comprender</a:t>
            </a:r>
            <a:r>
              <a:rPr lang="en-US" sz="3145" dirty="0">
                <a:solidFill>
                  <a:srgbClr val="3E3124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145" dirty="0" err="1">
                <a:solidFill>
                  <a:srgbClr val="3E3124"/>
                </a:solidFill>
                <a:latin typeface="DM Sans"/>
                <a:ea typeface="DM Sans"/>
                <a:cs typeface="DM Sans"/>
                <a:sym typeface="DM Sans"/>
              </a:rPr>
              <a:t>que</a:t>
            </a:r>
            <a:r>
              <a:rPr lang="en-US" sz="3145" dirty="0">
                <a:solidFill>
                  <a:srgbClr val="3E3124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145" dirty="0" err="1">
                <a:solidFill>
                  <a:srgbClr val="3E3124"/>
                </a:solidFill>
                <a:latin typeface="DM Sans"/>
                <a:ea typeface="DM Sans"/>
                <a:cs typeface="DM Sans"/>
                <a:sym typeface="DM Sans"/>
              </a:rPr>
              <a:t>somos</a:t>
            </a:r>
            <a:r>
              <a:rPr lang="en-US" sz="3145" dirty="0">
                <a:solidFill>
                  <a:srgbClr val="3E3124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145" dirty="0" err="1">
                <a:solidFill>
                  <a:srgbClr val="3E3124"/>
                </a:solidFill>
                <a:latin typeface="DM Sans"/>
                <a:ea typeface="DM Sans"/>
                <a:cs typeface="DM Sans"/>
                <a:sym typeface="DM Sans"/>
              </a:rPr>
              <a:t>suyos</a:t>
            </a:r>
            <a:r>
              <a:rPr lang="en-US" sz="3145" dirty="0">
                <a:solidFill>
                  <a:srgbClr val="3E3124"/>
                </a:solidFill>
                <a:latin typeface="DM Sans"/>
                <a:ea typeface="DM Sans"/>
                <a:cs typeface="DM Sans"/>
                <a:sym typeface="DM Sans"/>
              </a:rPr>
              <a:t> y </a:t>
            </a:r>
            <a:r>
              <a:rPr lang="en-US" sz="3145" dirty="0" err="1">
                <a:solidFill>
                  <a:srgbClr val="3E3124"/>
                </a:solidFill>
                <a:latin typeface="DM Sans"/>
                <a:ea typeface="DM Sans"/>
                <a:cs typeface="DM Sans"/>
                <a:sym typeface="DM Sans"/>
              </a:rPr>
              <a:t>habiendo</a:t>
            </a:r>
            <a:r>
              <a:rPr lang="en-US" sz="3145" dirty="0">
                <a:solidFill>
                  <a:srgbClr val="3E3124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145" dirty="0" err="1">
                <a:solidFill>
                  <a:srgbClr val="3E3124"/>
                </a:solidFill>
                <a:latin typeface="DM Sans"/>
                <a:ea typeface="DM Sans"/>
                <a:cs typeface="DM Sans"/>
                <a:sym typeface="DM Sans"/>
              </a:rPr>
              <a:t>vivido</a:t>
            </a:r>
            <a:r>
              <a:rPr lang="en-US" sz="3145" dirty="0">
                <a:solidFill>
                  <a:srgbClr val="3E3124"/>
                </a:solidFill>
                <a:latin typeface="DM Sans"/>
                <a:ea typeface="DM Sans"/>
                <a:cs typeface="DM Sans"/>
                <a:sym typeface="DM Sans"/>
              </a:rPr>
              <a:t> para </a:t>
            </a:r>
            <a:r>
              <a:rPr lang="en-US" sz="3145" dirty="0" err="1">
                <a:solidFill>
                  <a:srgbClr val="3E3124"/>
                </a:solidFill>
                <a:latin typeface="DM Sans"/>
                <a:ea typeface="DM Sans"/>
                <a:cs typeface="DM Sans"/>
                <a:sym typeface="DM Sans"/>
              </a:rPr>
              <a:t>Él</a:t>
            </a:r>
            <a:r>
              <a:rPr lang="en-US" sz="3145" dirty="0">
                <a:solidFill>
                  <a:srgbClr val="3E3124"/>
                </a:solidFill>
                <a:latin typeface="DM Sans"/>
                <a:ea typeface="DM Sans"/>
                <a:cs typeface="DM Sans"/>
                <a:sym typeface="DM Sans"/>
              </a:rPr>
              <a:t>, </a:t>
            </a:r>
            <a:r>
              <a:rPr lang="en-US" sz="3145" dirty="0" err="1">
                <a:solidFill>
                  <a:srgbClr val="3E3124"/>
                </a:solidFill>
                <a:latin typeface="DM Sans"/>
                <a:ea typeface="DM Sans"/>
                <a:cs typeface="DM Sans"/>
                <a:sym typeface="DM Sans"/>
              </a:rPr>
              <a:t>cuando</a:t>
            </a:r>
            <a:r>
              <a:rPr lang="en-US" sz="3145" dirty="0">
                <a:solidFill>
                  <a:srgbClr val="3E3124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145" dirty="0" err="1">
                <a:solidFill>
                  <a:srgbClr val="3E3124"/>
                </a:solidFill>
                <a:latin typeface="DM Sans"/>
                <a:ea typeface="DM Sans"/>
                <a:cs typeface="DM Sans"/>
                <a:sym typeface="DM Sans"/>
              </a:rPr>
              <a:t>partamos</a:t>
            </a:r>
            <a:r>
              <a:rPr lang="en-US" sz="3145" dirty="0">
                <a:solidFill>
                  <a:srgbClr val="3E3124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145" dirty="0" err="1">
                <a:solidFill>
                  <a:srgbClr val="3E3124"/>
                </a:solidFill>
                <a:latin typeface="DM Sans"/>
                <a:ea typeface="DM Sans"/>
                <a:cs typeface="DM Sans"/>
                <a:sym typeface="DM Sans"/>
              </a:rPr>
              <a:t>estamos</a:t>
            </a:r>
            <a:r>
              <a:rPr lang="en-US" sz="3145" dirty="0">
                <a:solidFill>
                  <a:srgbClr val="3E3124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145" dirty="0" err="1">
                <a:solidFill>
                  <a:srgbClr val="3E3124"/>
                </a:solidFill>
                <a:latin typeface="DM Sans"/>
                <a:ea typeface="DM Sans"/>
                <a:cs typeface="DM Sans"/>
                <a:sym typeface="DM Sans"/>
              </a:rPr>
              <a:t>seguros</a:t>
            </a:r>
            <a:r>
              <a:rPr lang="en-US" sz="3145" dirty="0">
                <a:solidFill>
                  <a:srgbClr val="3E3124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145" dirty="0" err="1">
                <a:solidFill>
                  <a:srgbClr val="3E3124"/>
                </a:solidFill>
                <a:latin typeface="DM Sans"/>
                <a:ea typeface="DM Sans"/>
                <a:cs typeface="DM Sans"/>
                <a:sym typeface="DM Sans"/>
              </a:rPr>
              <a:t>que</a:t>
            </a:r>
            <a:r>
              <a:rPr lang="en-US" sz="3145" dirty="0">
                <a:solidFill>
                  <a:srgbClr val="3E3124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145" dirty="0" err="1">
                <a:solidFill>
                  <a:srgbClr val="3E3124"/>
                </a:solidFill>
                <a:latin typeface="DM Sans"/>
                <a:ea typeface="DM Sans"/>
                <a:cs typeface="DM Sans"/>
                <a:sym typeface="DM Sans"/>
              </a:rPr>
              <a:t>estaremos</a:t>
            </a:r>
            <a:r>
              <a:rPr lang="en-US" sz="3145" dirty="0">
                <a:solidFill>
                  <a:srgbClr val="3E3124"/>
                </a:solidFill>
                <a:latin typeface="DM Sans"/>
                <a:ea typeface="DM Sans"/>
                <a:cs typeface="DM Sans"/>
                <a:sym typeface="DM Sans"/>
              </a:rPr>
              <a:t> con </a:t>
            </a:r>
            <a:r>
              <a:rPr lang="en-US" sz="3145" dirty="0" err="1" smtClean="0">
                <a:solidFill>
                  <a:srgbClr val="3E3124"/>
                </a:solidFill>
                <a:latin typeface="DM Sans"/>
                <a:ea typeface="DM Sans"/>
                <a:cs typeface="DM Sans"/>
                <a:sym typeface="DM Sans"/>
              </a:rPr>
              <a:t>Él</a:t>
            </a:r>
            <a:endParaRPr lang="en-US" sz="3145" dirty="0">
              <a:solidFill>
                <a:srgbClr val="3E3124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algn="ctr">
              <a:lnSpc>
                <a:spcPts val="3680"/>
              </a:lnSpc>
              <a:spcBef>
                <a:spcPct val="0"/>
              </a:spcBef>
            </a:pPr>
            <a:r>
              <a:rPr lang="en-US" sz="3145" b="1" dirty="0" smtClean="0">
                <a:solidFill>
                  <a:srgbClr val="3E3124"/>
                </a:solidFill>
                <a:latin typeface="DM Sans Bold"/>
                <a:ea typeface="DM Sans Bold"/>
                <a:cs typeface="DM Sans Bold"/>
                <a:sym typeface="DM Sans Bold"/>
              </a:rPr>
              <a:t>(</a:t>
            </a:r>
            <a:r>
              <a:rPr lang="en-US" sz="3145" b="1" dirty="0" err="1" smtClean="0">
                <a:solidFill>
                  <a:srgbClr val="3E3124"/>
                </a:solidFill>
                <a:latin typeface="DM Sans Bold"/>
                <a:ea typeface="DM Sans Bold"/>
                <a:cs typeface="DM Sans Bold"/>
                <a:sym typeface="DM Sans Bold"/>
              </a:rPr>
              <a:t>Lc</a:t>
            </a:r>
            <a:r>
              <a:rPr lang="en-US" sz="3145" b="1" dirty="0">
                <a:solidFill>
                  <a:srgbClr val="3E3124"/>
                </a:solidFill>
                <a:latin typeface="DM Sans Bold"/>
                <a:ea typeface="DM Sans Bold"/>
                <a:cs typeface="DM Sans Bold"/>
                <a:sym typeface="DM Sans Bold"/>
              </a:rPr>
              <a:t>. 23:43; Jn. </a:t>
            </a:r>
            <a:r>
              <a:rPr lang="en-US" sz="3145" b="1" dirty="0" smtClean="0">
                <a:solidFill>
                  <a:srgbClr val="3E3124"/>
                </a:solidFill>
                <a:latin typeface="DM Sans Bold"/>
                <a:ea typeface="DM Sans Bold"/>
                <a:cs typeface="DM Sans Bold"/>
                <a:sym typeface="DM Sans Bold"/>
              </a:rPr>
              <a:t>17:24), </a:t>
            </a:r>
            <a:r>
              <a:rPr lang="en-US" sz="3145" dirty="0" err="1">
                <a:solidFill>
                  <a:srgbClr val="3E3124"/>
                </a:solidFill>
                <a:latin typeface="DM Sans"/>
                <a:ea typeface="DM Sans"/>
                <a:cs typeface="DM Sans"/>
                <a:sym typeface="DM Sans"/>
              </a:rPr>
              <a:t>por</a:t>
            </a:r>
            <a:r>
              <a:rPr lang="en-US" sz="3145" dirty="0">
                <a:solidFill>
                  <a:srgbClr val="3E3124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145" dirty="0" err="1">
                <a:solidFill>
                  <a:srgbClr val="3E3124"/>
                </a:solidFill>
                <a:latin typeface="DM Sans"/>
                <a:ea typeface="DM Sans"/>
                <a:cs typeface="DM Sans"/>
                <a:sym typeface="DM Sans"/>
              </a:rPr>
              <a:t>tanto</a:t>
            </a:r>
            <a:r>
              <a:rPr lang="en-US" sz="3145" dirty="0">
                <a:solidFill>
                  <a:srgbClr val="3E3124"/>
                </a:solidFill>
                <a:latin typeface="DM Sans"/>
                <a:ea typeface="DM Sans"/>
                <a:cs typeface="DM Sans"/>
                <a:sym typeface="DM Sans"/>
              </a:rPr>
              <a:t> no </a:t>
            </a:r>
            <a:r>
              <a:rPr lang="en-US" sz="3145" dirty="0" err="1">
                <a:solidFill>
                  <a:srgbClr val="3E3124"/>
                </a:solidFill>
                <a:latin typeface="DM Sans"/>
                <a:ea typeface="DM Sans"/>
                <a:cs typeface="DM Sans"/>
                <a:sym typeface="DM Sans"/>
              </a:rPr>
              <a:t>tengamos</a:t>
            </a:r>
            <a:r>
              <a:rPr lang="en-US" sz="3145" dirty="0">
                <a:solidFill>
                  <a:srgbClr val="3E3124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145" dirty="0" err="1">
                <a:solidFill>
                  <a:srgbClr val="3E3124"/>
                </a:solidFill>
                <a:latin typeface="DM Sans"/>
                <a:ea typeface="DM Sans"/>
                <a:cs typeface="DM Sans"/>
                <a:sym typeface="DM Sans"/>
              </a:rPr>
              <a:t>miedo</a:t>
            </a:r>
            <a:r>
              <a:rPr lang="en-US" sz="3145" dirty="0">
                <a:solidFill>
                  <a:srgbClr val="3E3124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145" dirty="0" err="1">
                <a:solidFill>
                  <a:srgbClr val="3E3124"/>
                </a:solidFill>
                <a:latin typeface="DM Sans"/>
                <a:ea typeface="DM Sans"/>
                <a:cs typeface="DM Sans"/>
                <a:sym typeface="DM Sans"/>
              </a:rPr>
              <a:t>ni</a:t>
            </a:r>
            <a:r>
              <a:rPr lang="en-US" sz="3145" dirty="0">
                <a:solidFill>
                  <a:srgbClr val="3E3124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145" dirty="0" err="1">
                <a:solidFill>
                  <a:srgbClr val="3E3124"/>
                </a:solidFill>
                <a:latin typeface="DM Sans"/>
                <a:ea typeface="DM Sans"/>
                <a:cs typeface="DM Sans"/>
                <a:sym typeface="DM Sans"/>
              </a:rPr>
              <a:t>angustia</a:t>
            </a:r>
            <a:r>
              <a:rPr lang="en-US" sz="3145" dirty="0">
                <a:solidFill>
                  <a:srgbClr val="3E3124"/>
                </a:solidFill>
                <a:latin typeface="DM Sans"/>
                <a:ea typeface="DM Sans"/>
                <a:cs typeface="DM Sans"/>
                <a:sym typeface="DM Sans"/>
              </a:rPr>
              <a:t> de la </a:t>
            </a:r>
            <a:r>
              <a:rPr lang="en-US" sz="3145" dirty="0" err="1">
                <a:solidFill>
                  <a:srgbClr val="3E3124"/>
                </a:solidFill>
                <a:latin typeface="DM Sans"/>
                <a:ea typeface="DM Sans"/>
                <a:cs typeface="DM Sans"/>
                <a:sym typeface="DM Sans"/>
              </a:rPr>
              <a:t>muerte</a:t>
            </a:r>
            <a:r>
              <a:rPr lang="en-US" sz="3145" dirty="0">
                <a:solidFill>
                  <a:srgbClr val="3E3124"/>
                </a:solidFill>
                <a:latin typeface="DM Sans"/>
                <a:ea typeface="DM Sans"/>
                <a:cs typeface="DM Sans"/>
                <a:sym typeface="DM Sans"/>
              </a:rPr>
              <a:t>.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223053" y="5452742"/>
            <a:ext cx="3627277" cy="14344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24"/>
              </a:lnSpc>
            </a:pPr>
            <a:r>
              <a:rPr lang="en-US" sz="8954" spc="-438">
                <a:solidFill>
                  <a:srgbClr val="9A9A00"/>
                </a:solidFill>
                <a:latin typeface="Forum"/>
                <a:ea typeface="Forum"/>
                <a:cs typeface="Forum"/>
                <a:sym typeface="Forum"/>
              </a:rPr>
              <a:t>El Señor Jesús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028700" y="8423377"/>
            <a:ext cx="16508748" cy="1283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3"/>
              </a:lnSpc>
            </a:pPr>
            <a:r>
              <a:rPr lang="en-US" sz="4310" b="1" dirty="0">
                <a:solidFill>
                  <a:srgbClr val="9A9A00"/>
                </a:solidFill>
                <a:latin typeface="Libre Baskerville Bold"/>
                <a:ea typeface="Libre Baskerville Bold"/>
                <a:cs typeface="Libre Baskerville Bold"/>
                <a:sym typeface="Libre Baskerville Bold"/>
              </a:rPr>
              <a:t>“</a:t>
            </a:r>
            <a:r>
              <a:rPr lang="en-US" sz="4310" b="1" dirty="0" err="1">
                <a:solidFill>
                  <a:srgbClr val="9A9A00"/>
                </a:solidFill>
                <a:latin typeface="Libre Baskerville Bold"/>
                <a:ea typeface="Libre Baskerville Bold"/>
                <a:cs typeface="Libre Baskerville Bold"/>
                <a:sym typeface="Libre Baskerville Bold"/>
              </a:rPr>
              <a:t>Porque</a:t>
            </a:r>
            <a:r>
              <a:rPr lang="en-US" sz="4310" b="1" dirty="0">
                <a:solidFill>
                  <a:srgbClr val="9A9A00"/>
                </a:solidFill>
                <a:latin typeface="Libre Baskerville Bold"/>
                <a:ea typeface="Libre Baskerville Bold"/>
                <a:cs typeface="Libre Baskerville Bold"/>
                <a:sym typeface="Libre Baskerville Bold"/>
              </a:rPr>
              <a:t> para </a:t>
            </a:r>
            <a:r>
              <a:rPr lang="en-US" sz="4310" b="1" dirty="0" err="1">
                <a:solidFill>
                  <a:srgbClr val="9A9A00"/>
                </a:solidFill>
                <a:latin typeface="Libre Baskerville Bold"/>
                <a:ea typeface="Libre Baskerville Bold"/>
                <a:cs typeface="Libre Baskerville Bold"/>
                <a:sym typeface="Libre Baskerville Bold"/>
              </a:rPr>
              <a:t>mí</a:t>
            </a:r>
            <a:r>
              <a:rPr lang="en-US" sz="4310" b="1" dirty="0">
                <a:solidFill>
                  <a:srgbClr val="9A9A00"/>
                </a:solidFill>
                <a:latin typeface="Libre Baskerville Bold"/>
                <a:ea typeface="Libre Baskerville Bold"/>
                <a:cs typeface="Libre Baskerville Bold"/>
                <a:sym typeface="Libre Baskerville Bold"/>
              </a:rPr>
              <a:t> el </a:t>
            </a:r>
            <a:r>
              <a:rPr lang="en-US" sz="4310" b="1" dirty="0" err="1">
                <a:solidFill>
                  <a:srgbClr val="9A9A00"/>
                </a:solidFill>
                <a:latin typeface="Libre Baskerville Bold"/>
                <a:ea typeface="Libre Baskerville Bold"/>
                <a:cs typeface="Libre Baskerville Bold"/>
                <a:sym typeface="Libre Baskerville Bold"/>
              </a:rPr>
              <a:t>vivir</a:t>
            </a:r>
            <a:r>
              <a:rPr lang="en-US" sz="4310" b="1" dirty="0">
                <a:solidFill>
                  <a:srgbClr val="9A9A00"/>
                </a:solidFill>
                <a:latin typeface="Libre Baskerville Bold"/>
                <a:ea typeface="Libre Baskerville Bold"/>
                <a:cs typeface="Libre Baskerville Bold"/>
                <a:sym typeface="Libre Baskerville Bold"/>
              </a:rPr>
              <a:t> </a:t>
            </a:r>
            <a:r>
              <a:rPr lang="en-US" sz="4310" b="1" dirty="0" err="1">
                <a:solidFill>
                  <a:srgbClr val="9A9A00"/>
                </a:solidFill>
                <a:latin typeface="Libre Baskerville Bold"/>
                <a:ea typeface="Libre Baskerville Bold"/>
                <a:cs typeface="Libre Baskerville Bold"/>
                <a:sym typeface="Libre Baskerville Bold"/>
              </a:rPr>
              <a:t>es</a:t>
            </a:r>
            <a:r>
              <a:rPr lang="en-US" sz="4310" b="1" dirty="0">
                <a:solidFill>
                  <a:srgbClr val="9A9A00"/>
                </a:solidFill>
                <a:latin typeface="Libre Baskerville Bold"/>
                <a:ea typeface="Libre Baskerville Bold"/>
                <a:cs typeface="Libre Baskerville Bold"/>
                <a:sym typeface="Libre Baskerville Bold"/>
              </a:rPr>
              <a:t> Cristo, y el </a:t>
            </a:r>
            <a:r>
              <a:rPr lang="en-US" sz="4310" b="1" dirty="0" err="1">
                <a:solidFill>
                  <a:srgbClr val="9A9A00"/>
                </a:solidFill>
                <a:latin typeface="Libre Baskerville Bold"/>
                <a:ea typeface="Libre Baskerville Bold"/>
                <a:cs typeface="Libre Baskerville Bold"/>
                <a:sym typeface="Libre Baskerville Bold"/>
              </a:rPr>
              <a:t>morir</a:t>
            </a:r>
            <a:r>
              <a:rPr lang="en-US" sz="4310" b="1" dirty="0">
                <a:solidFill>
                  <a:srgbClr val="9A9A00"/>
                </a:solidFill>
                <a:latin typeface="Libre Baskerville Bold"/>
                <a:ea typeface="Libre Baskerville Bold"/>
                <a:cs typeface="Libre Baskerville Bold"/>
                <a:sym typeface="Libre Baskerville Bold"/>
              </a:rPr>
              <a:t> </a:t>
            </a:r>
            <a:r>
              <a:rPr lang="en-US" sz="4310" b="1" dirty="0" err="1">
                <a:solidFill>
                  <a:srgbClr val="9A9A00"/>
                </a:solidFill>
                <a:latin typeface="Libre Baskerville Bold"/>
                <a:ea typeface="Libre Baskerville Bold"/>
                <a:cs typeface="Libre Baskerville Bold"/>
                <a:sym typeface="Libre Baskerville Bold"/>
              </a:rPr>
              <a:t>es</a:t>
            </a:r>
            <a:r>
              <a:rPr lang="en-US" sz="4310" b="1" dirty="0">
                <a:solidFill>
                  <a:srgbClr val="9A9A00"/>
                </a:solidFill>
                <a:latin typeface="Libre Baskerville Bold"/>
                <a:ea typeface="Libre Baskerville Bold"/>
                <a:cs typeface="Libre Baskerville Bold"/>
                <a:sym typeface="Libre Baskerville Bold"/>
              </a:rPr>
              <a:t> </a:t>
            </a:r>
            <a:r>
              <a:rPr lang="en-US" sz="4310" b="1" dirty="0" err="1">
                <a:solidFill>
                  <a:srgbClr val="9A9A00"/>
                </a:solidFill>
                <a:latin typeface="Libre Baskerville Bold"/>
                <a:ea typeface="Libre Baskerville Bold"/>
                <a:cs typeface="Libre Baskerville Bold"/>
                <a:sym typeface="Libre Baskerville Bold"/>
              </a:rPr>
              <a:t>ganancia</a:t>
            </a:r>
            <a:r>
              <a:rPr lang="en-US" sz="4310" b="1" dirty="0">
                <a:solidFill>
                  <a:srgbClr val="9A9A00"/>
                </a:solidFill>
                <a:latin typeface="Libre Baskerville Bold"/>
                <a:ea typeface="Libre Baskerville Bold"/>
                <a:cs typeface="Libre Baskerville Bold"/>
                <a:sym typeface="Libre Baskerville Bold"/>
              </a:rPr>
              <a:t>.” </a:t>
            </a:r>
          </a:p>
          <a:p>
            <a:pPr algn="ctr">
              <a:lnSpc>
                <a:spcPts val="5043"/>
              </a:lnSpc>
              <a:spcBef>
                <a:spcPct val="0"/>
              </a:spcBef>
            </a:pPr>
            <a:r>
              <a:rPr lang="en-US" sz="4310" b="1" dirty="0" err="1" smtClean="0">
                <a:solidFill>
                  <a:srgbClr val="9A9A00"/>
                </a:solidFill>
                <a:latin typeface="Libre Baskerville Bold"/>
                <a:ea typeface="Libre Baskerville Bold"/>
                <a:cs typeface="Libre Baskerville Bold"/>
                <a:sym typeface="Libre Baskerville Bold"/>
              </a:rPr>
              <a:t>Filipenses</a:t>
            </a:r>
            <a:r>
              <a:rPr lang="en-US" sz="4310" b="1" dirty="0" smtClean="0">
                <a:solidFill>
                  <a:srgbClr val="9A9A00"/>
                </a:solidFill>
                <a:latin typeface="Libre Baskerville Bold"/>
                <a:ea typeface="Libre Baskerville Bold"/>
                <a:cs typeface="Libre Baskerville Bold"/>
                <a:sym typeface="Libre Baskerville Bold"/>
              </a:rPr>
              <a:t> </a:t>
            </a:r>
            <a:r>
              <a:rPr lang="en-US" sz="4310" b="1" dirty="0">
                <a:solidFill>
                  <a:srgbClr val="9A9A00"/>
                </a:solidFill>
                <a:latin typeface="Libre Baskerville Bold"/>
                <a:ea typeface="Libre Baskerville Bold"/>
                <a:cs typeface="Libre Baskerville Bold"/>
                <a:sym typeface="Libre Baskerville Bold"/>
              </a:rPr>
              <a:t>1:21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029098" y="-108079"/>
            <a:ext cx="4675987" cy="5507363"/>
            <a:chOff x="0" y="0"/>
            <a:chExt cx="797593" cy="93940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97593" cy="939402"/>
            </a:xfrm>
            <a:custGeom>
              <a:avLst/>
              <a:gdLst/>
              <a:ahLst/>
              <a:cxnLst/>
              <a:rect l="l" t="t" r="r" b="b"/>
              <a:pathLst>
                <a:path w="797593" h="939402">
                  <a:moveTo>
                    <a:pt x="0" y="0"/>
                  </a:moveTo>
                  <a:lnTo>
                    <a:pt x="797593" y="0"/>
                  </a:lnTo>
                  <a:lnTo>
                    <a:pt x="797593" y="939402"/>
                  </a:lnTo>
                  <a:lnTo>
                    <a:pt x="0" y="939402"/>
                  </a:lnTo>
                  <a:close/>
                </a:path>
              </a:pathLst>
            </a:custGeom>
            <a:blipFill>
              <a:blip r:embed="rId2"/>
              <a:stretch>
                <a:fillRect l="-30671" r="-30671"/>
              </a:stretch>
            </a:blipFill>
          </p:spPr>
          <p:txBody>
            <a:bodyPr/>
            <a:lstStyle/>
            <a:p>
              <a:endParaRPr lang="es-MX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7147216" y="-591141"/>
            <a:ext cx="4675987" cy="4895931"/>
            <a:chOff x="0" y="0"/>
            <a:chExt cx="797593" cy="83510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797593" cy="835109"/>
            </a:xfrm>
            <a:custGeom>
              <a:avLst/>
              <a:gdLst/>
              <a:ahLst/>
              <a:cxnLst/>
              <a:rect l="l" t="t" r="r" b="b"/>
              <a:pathLst>
                <a:path w="797593" h="835109">
                  <a:moveTo>
                    <a:pt x="0" y="0"/>
                  </a:moveTo>
                  <a:lnTo>
                    <a:pt x="797593" y="0"/>
                  </a:lnTo>
                  <a:lnTo>
                    <a:pt x="797593" y="835109"/>
                  </a:lnTo>
                  <a:lnTo>
                    <a:pt x="0" y="835109"/>
                  </a:lnTo>
                  <a:close/>
                </a:path>
              </a:pathLst>
            </a:custGeom>
            <a:blipFill>
              <a:blip r:embed="rId3"/>
              <a:stretch>
                <a:fillRect l="-70974" t="-79133" r="-511" b="-66317"/>
              </a:stretch>
            </a:blipFill>
          </p:spPr>
          <p:txBody>
            <a:bodyPr/>
            <a:lstStyle/>
            <a:p>
              <a:endParaRPr lang="es-MX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733693" y="7529431"/>
            <a:ext cx="10487286" cy="2250227"/>
            <a:chOff x="0" y="0"/>
            <a:chExt cx="2762084" cy="592652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762084" cy="592652"/>
            </a:xfrm>
            <a:custGeom>
              <a:avLst/>
              <a:gdLst/>
              <a:ahLst/>
              <a:cxnLst/>
              <a:rect l="l" t="t" r="r" b="b"/>
              <a:pathLst>
                <a:path w="2762084" h="592652">
                  <a:moveTo>
                    <a:pt x="73822" y="0"/>
                  </a:moveTo>
                  <a:lnTo>
                    <a:pt x="2688262" y="0"/>
                  </a:lnTo>
                  <a:cubicBezTo>
                    <a:pt x="2729032" y="0"/>
                    <a:pt x="2762084" y="33051"/>
                    <a:pt x="2762084" y="73822"/>
                  </a:cubicBezTo>
                  <a:lnTo>
                    <a:pt x="2762084" y="518830"/>
                  </a:lnTo>
                  <a:cubicBezTo>
                    <a:pt x="2762084" y="559601"/>
                    <a:pt x="2729032" y="592652"/>
                    <a:pt x="2688262" y="592652"/>
                  </a:cubicBezTo>
                  <a:lnTo>
                    <a:pt x="73822" y="592652"/>
                  </a:lnTo>
                  <a:cubicBezTo>
                    <a:pt x="33051" y="592652"/>
                    <a:pt x="0" y="559601"/>
                    <a:pt x="0" y="518830"/>
                  </a:cubicBezTo>
                  <a:lnTo>
                    <a:pt x="0" y="73822"/>
                  </a:lnTo>
                  <a:cubicBezTo>
                    <a:pt x="0" y="33051"/>
                    <a:pt x="33051" y="0"/>
                    <a:pt x="73822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0"/>
              <a:ext cx="2762084" cy="5926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24"/>
                </a:lnSpc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733693" y="2747572"/>
            <a:ext cx="10925436" cy="2278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59"/>
              </a:lnSpc>
            </a:pPr>
            <a:r>
              <a:rPr lang="en-US" sz="3256">
                <a:solidFill>
                  <a:srgbClr val="3E3124"/>
                </a:solidFill>
                <a:latin typeface="DM Sans"/>
                <a:ea typeface="DM Sans"/>
                <a:cs typeface="DM Sans"/>
                <a:sym typeface="DM Sans"/>
              </a:rPr>
              <a:t>Siendo la vida y la muerte realidades que están bajo el gobierno del Señor Jesucristo, procuremos someternos bajo su gracia y siempre poner nuestra mirada en ÉL.</a:t>
            </a:r>
          </a:p>
          <a:p>
            <a:pPr algn="l">
              <a:lnSpc>
                <a:spcPts val="4559"/>
              </a:lnSpc>
              <a:spcBef>
                <a:spcPct val="0"/>
              </a:spcBef>
            </a:pPr>
            <a:endParaRPr lang="en-US" sz="3256">
              <a:solidFill>
                <a:srgbClr val="3E3124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375260" y="658720"/>
            <a:ext cx="11653838" cy="17754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19"/>
              </a:lnSpc>
              <a:spcBef>
                <a:spcPct val="0"/>
              </a:spcBef>
            </a:pPr>
            <a:r>
              <a:rPr lang="en-US" sz="6000" b="1" spc="-378">
                <a:solidFill>
                  <a:srgbClr val="3E3124"/>
                </a:solidFill>
                <a:latin typeface="Libre Baskerville Bold"/>
                <a:ea typeface="Libre Baskerville Bold"/>
                <a:cs typeface="Libre Baskerville Bold"/>
                <a:sym typeface="Libre Baskerville Bold"/>
              </a:rPr>
              <a:t>3. JESUCRISTO, GARANTÍA EN LA VIDA Y LA MUERTE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658731" y="5035811"/>
            <a:ext cx="10726025" cy="20229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35"/>
              </a:lnSpc>
              <a:spcBef>
                <a:spcPct val="0"/>
              </a:spcBef>
            </a:pPr>
            <a:r>
              <a:rPr lang="en-US" sz="3449" u="sng">
                <a:solidFill>
                  <a:srgbClr val="3E3124"/>
                </a:solidFill>
                <a:latin typeface="DM Sans"/>
                <a:ea typeface="DM Sans"/>
                <a:cs typeface="DM Sans"/>
                <a:sym typeface="DM Sans"/>
              </a:rPr>
              <a:t>No desviemos nuestro corazón a tradiciones, creencias o prácticas que no nacen, ni tienen fundamento en las Sagradas Escrituras. </a:t>
            </a:r>
          </a:p>
          <a:p>
            <a:pPr algn="ctr">
              <a:lnSpc>
                <a:spcPts val="4035"/>
              </a:lnSpc>
              <a:spcBef>
                <a:spcPct val="0"/>
              </a:spcBef>
            </a:pPr>
            <a:r>
              <a:rPr lang="en-US" sz="3449" b="1">
                <a:solidFill>
                  <a:srgbClr val="3E3124"/>
                </a:solidFill>
                <a:latin typeface="DM Sans Bold"/>
                <a:ea typeface="DM Sans Bold"/>
                <a:cs typeface="DM Sans Bold"/>
                <a:sym typeface="DM Sans Bold"/>
              </a:rPr>
              <a:t>Jn. 10:18; He. 12:2; Ro. 13:2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808387" y="7781503"/>
            <a:ext cx="10104797" cy="16889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59"/>
              </a:lnSpc>
              <a:spcBef>
                <a:spcPct val="0"/>
              </a:spcBef>
            </a:pPr>
            <a:r>
              <a:rPr lang="en-US" sz="3256">
                <a:solidFill>
                  <a:srgbClr val="3E3124"/>
                </a:solidFill>
                <a:latin typeface="DM Sans"/>
                <a:ea typeface="DM Sans"/>
                <a:cs typeface="DM Sans"/>
                <a:sym typeface="DM Sans"/>
              </a:rPr>
              <a:t>No nos contaminemos de las prácticas de origen pagano y religioso como son el Halloween y la veneración a los muertos.</a:t>
            </a:r>
            <a:r>
              <a:rPr lang="en-US" sz="3256" b="1">
                <a:solidFill>
                  <a:srgbClr val="3E3124"/>
                </a:solidFill>
                <a:latin typeface="DM Sans Bold"/>
                <a:ea typeface="DM Sans Bold"/>
                <a:cs typeface="DM Sans Bold"/>
                <a:sym typeface="DM Sans Bold"/>
              </a:rPr>
              <a:t> Lv. 19:28; 1 Co. 10:20</a:t>
            </a:r>
          </a:p>
        </p:txBody>
      </p:sp>
      <p:grpSp>
        <p:nvGrpSpPr>
          <p:cNvPr id="17" name="Group 17"/>
          <p:cNvGrpSpPr/>
          <p:nvPr/>
        </p:nvGrpSpPr>
        <p:grpSpPr>
          <a:xfrm rot="-497776">
            <a:off x="-4595893" y="1833961"/>
            <a:ext cx="4973864" cy="11812397"/>
            <a:chOff x="0" y="0"/>
            <a:chExt cx="735678" cy="1747158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735678" cy="1747158"/>
            </a:xfrm>
            <a:custGeom>
              <a:avLst/>
              <a:gdLst/>
              <a:ahLst/>
              <a:cxnLst/>
              <a:rect l="l" t="t" r="r" b="b"/>
              <a:pathLst>
                <a:path w="735678" h="1747158">
                  <a:moveTo>
                    <a:pt x="367839" y="0"/>
                  </a:moveTo>
                  <a:cubicBezTo>
                    <a:pt x="164687" y="0"/>
                    <a:pt x="0" y="391115"/>
                    <a:pt x="0" y="873579"/>
                  </a:cubicBezTo>
                  <a:cubicBezTo>
                    <a:pt x="0" y="1356043"/>
                    <a:pt x="164687" y="1747158"/>
                    <a:pt x="367839" y="1747158"/>
                  </a:cubicBezTo>
                  <a:cubicBezTo>
                    <a:pt x="570991" y="1747158"/>
                    <a:pt x="735678" y="1356043"/>
                    <a:pt x="735678" y="873579"/>
                  </a:cubicBezTo>
                  <a:cubicBezTo>
                    <a:pt x="735678" y="391115"/>
                    <a:pt x="570991" y="0"/>
                    <a:pt x="367839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68970" y="163796"/>
              <a:ext cx="597739" cy="14195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24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 rot="-497776">
            <a:off x="7844324" y="-2866346"/>
            <a:ext cx="4273520" cy="3469484"/>
            <a:chOff x="0" y="0"/>
            <a:chExt cx="632091" cy="513167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632091" cy="513167"/>
            </a:xfrm>
            <a:custGeom>
              <a:avLst/>
              <a:gdLst/>
              <a:ahLst/>
              <a:cxnLst/>
              <a:rect l="l" t="t" r="r" b="b"/>
              <a:pathLst>
                <a:path w="632091" h="513167">
                  <a:moveTo>
                    <a:pt x="316046" y="0"/>
                  </a:moveTo>
                  <a:cubicBezTo>
                    <a:pt x="141498" y="0"/>
                    <a:pt x="0" y="114876"/>
                    <a:pt x="0" y="256584"/>
                  </a:cubicBezTo>
                  <a:cubicBezTo>
                    <a:pt x="0" y="398291"/>
                    <a:pt x="141498" y="513167"/>
                    <a:pt x="316046" y="513167"/>
                  </a:cubicBezTo>
                  <a:cubicBezTo>
                    <a:pt x="490593" y="513167"/>
                    <a:pt x="632091" y="398291"/>
                    <a:pt x="632091" y="256584"/>
                  </a:cubicBezTo>
                  <a:cubicBezTo>
                    <a:pt x="632091" y="114876"/>
                    <a:pt x="490593" y="0"/>
                    <a:pt x="316046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59259" y="48109"/>
              <a:ext cx="513574" cy="4169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24"/>
                </a:lnSpc>
              </a:pPr>
              <a:endParaRPr/>
            </a:p>
          </p:txBody>
        </p:sp>
      </p:grpSp>
      <p:pic>
        <p:nvPicPr>
          <p:cNvPr id="23" name="Imagen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5492" y="5507281"/>
            <a:ext cx="8122220" cy="4548443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09096" y="4187483"/>
            <a:ext cx="8805455" cy="956017"/>
            <a:chOff x="0" y="0"/>
            <a:chExt cx="2319132" cy="25179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19132" cy="251790"/>
            </a:xfrm>
            <a:custGeom>
              <a:avLst/>
              <a:gdLst/>
              <a:ahLst/>
              <a:cxnLst/>
              <a:rect l="l" t="t" r="r" b="b"/>
              <a:pathLst>
                <a:path w="2319132" h="251790">
                  <a:moveTo>
                    <a:pt x="72975" y="0"/>
                  </a:moveTo>
                  <a:lnTo>
                    <a:pt x="2246157" y="0"/>
                  </a:lnTo>
                  <a:cubicBezTo>
                    <a:pt x="2286460" y="0"/>
                    <a:pt x="2319132" y="32672"/>
                    <a:pt x="2319132" y="72975"/>
                  </a:cubicBezTo>
                  <a:lnTo>
                    <a:pt x="2319132" y="178815"/>
                  </a:lnTo>
                  <a:cubicBezTo>
                    <a:pt x="2319132" y="219118"/>
                    <a:pt x="2286460" y="251790"/>
                    <a:pt x="2246157" y="251790"/>
                  </a:cubicBezTo>
                  <a:lnTo>
                    <a:pt x="72975" y="251790"/>
                  </a:lnTo>
                  <a:cubicBezTo>
                    <a:pt x="32672" y="251790"/>
                    <a:pt x="0" y="219118"/>
                    <a:pt x="0" y="178815"/>
                  </a:cubicBezTo>
                  <a:lnTo>
                    <a:pt x="0" y="72975"/>
                  </a:lnTo>
                  <a:cubicBezTo>
                    <a:pt x="0" y="32672"/>
                    <a:pt x="32672" y="0"/>
                    <a:pt x="72975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rnd">
              <a:solidFill>
                <a:srgbClr val="3E3124"/>
              </a:solidFill>
              <a:prstDash val="solid"/>
              <a:round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0"/>
              <a:ext cx="2319132" cy="25179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24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1662527" y="313016"/>
            <a:ext cx="6410509" cy="2129442"/>
          </a:xfrm>
          <a:custGeom>
            <a:avLst/>
            <a:gdLst/>
            <a:ahLst/>
            <a:cxnLst/>
            <a:rect l="l" t="t" r="r" b="b"/>
            <a:pathLst>
              <a:path w="6410509" h="2129442">
                <a:moveTo>
                  <a:pt x="0" y="0"/>
                </a:moveTo>
                <a:lnTo>
                  <a:pt x="6410509" y="0"/>
                </a:lnTo>
                <a:lnTo>
                  <a:pt x="6410509" y="2129442"/>
                </a:lnTo>
                <a:lnTo>
                  <a:pt x="0" y="212944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10231" t="-166375" r="-4544" b="-56907"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6" name="Freeform 6"/>
          <p:cNvSpPr/>
          <p:nvPr/>
        </p:nvSpPr>
        <p:spPr>
          <a:xfrm>
            <a:off x="693954" y="1972273"/>
            <a:ext cx="1388723" cy="1698743"/>
          </a:xfrm>
          <a:custGeom>
            <a:avLst/>
            <a:gdLst/>
            <a:ahLst/>
            <a:cxnLst/>
            <a:rect l="l" t="t" r="r" b="b"/>
            <a:pathLst>
              <a:path w="1388723" h="1698743">
                <a:moveTo>
                  <a:pt x="0" y="0"/>
                </a:moveTo>
                <a:lnTo>
                  <a:pt x="1388723" y="0"/>
                </a:lnTo>
                <a:lnTo>
                  <a:pt x="1388723" y="1698743"/>
                </a:lnTo>
                <a:lnTo>
                  <a:pt x="0" y="169874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7" name="Freeform 7"/>
          <p:cNvSpPr/>
          <p:nvPr/>
        </p:nvSpPr>
        <p:spPr>
          <a:xfrm>
            <a:off x="13686143" y="2625002"/>
            <a:ext cx="4137210" cy="3723489"/>
          </a:xfrm>
          <a:custGeom>
            <a:avLst/>
            <a:gdLst/>
            <a:ahLst/>
            <a:cxnLst/>
            <a:rect l="l" t="t" r="r" b="b"/>
            <a:pathLst>
              <a:path w="4137210" h="3723489">
                <a:moveTo>
                  <a:pt x="0" y="0"/>
                </a:moveTo>
                <a:lnTo>
                  <a:pt x="4137210" y="0"/>
                </a:lnTo>
                <a:lnTo>
                  <a:pt x="4137210" y="3723489"/>
                </a:lnTo>
                <a:lnTo>
                  <a:pt x="0" y="372348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8" name="Freeform 8"/>
          <p:cNvSpPr/>
          <p:nvPr/>
        </p:nvSpPr>
        <p:spPr>
          <a:xfrm>
            <a:off x="13072014" y="6057900"/>
            <a:ext cx="3591534" cy="4373254"/>
          </a:xfrm>
          <a:custGeom>
            <a:avLst/>
            <a:gdLst/>
            <a:ahLst/>
            <a:cxnLst/>
            <a:rect l="l" t="t" r="r" b="b"/>
            <a:pathLst>
              <a:path w="3591534" h="4373254">
                <a:moveTo>
                  <a:pt x="0" y="0"/>
                </a:moveTo>
                <a:lnTo>
                  <a:pt x="3591534" y="0"/>
                </a:lnTo>
                <a:lnTo>
                  <a:pt x="3591534" y="4373254"/>
                </a:lnTo>
                <a:lnTo>
                  <a:pt x="0" y="437325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9" name="TextBox 9"/>
          <p:cNvSpPr txBox="1"/>
          <p:nvPr/>
        </p:nvSpPr>
        <p:spPr>
          <a:xfrm>
            <a:off x="907578" y="766623"/>
            <a:ext cx="8707373" cy="967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08"/>
              </a:lnSpc>
            </a:pPr>
            <a:r>
              <a:rPr lang="en-US" sz="7355" b="1">
                <a:solidFill>
                  <a:srgbClr val="3E3124"/>
                </a:solidFill>
                <a:latin typeface="Libre Baskerville Bold"/>
                <a:ea typeface="Libre Baskerville Bold"/>
                <a:cs typeface="Libre Baskerville Bold"/>
                <a:sym typeface="Libre Baskerville Bold"/>
              </a:rPr>
              <a:t>ERROR: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082677" y="2184263"/>
            <a:ext cx="10411838" cy="1765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11"/>
              </a:lnSpc>
            </a:pPr>
            <a:r>
              <a:rPr lang="en-US" sz="3508" b="1">
                <a:solidFill>
                  <a:srgbClr val="3E3124"/>
                </a:solidFill>
                <a:latin typeface="DM Sans Bold"/>
                <a:ea typeface="DM Sans Bold"/>
                <a:cs typeface="DM Sans Bold"/>
                <a:sym typeface="DM Sans Bold"/>
              </a:rPr>
              <a:t>Algunos argumentan que estas prácticas no atentan contra la fe, sino que la complementan</a:t>
            </a:r>
          </a:p>
          <a:p>
            <a:pPr algn="l">
              <a:lnSpc>
                <a:spcPts val="4211"/>
              </a:lnSpc>
            </a:pPr>
            <a:endParaRPr lang="en-US" sz="3508" b="1">
              <a:solidFill>
                <a:srgbClr val="3E3124"/>
              </a:solidFill>
              <a:latin typeface="DM Sans Bold"/>
              <a:ea typeface="DM Sans Bold"/>
              <a:cs typeface="DM Sans Bold"/>
              <a:sym typeface="DM Sans Bold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578158" y="5591175"/>
            <a:ext cx="11495649" cy="38932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5069"/>
              </a:lnSpc>
              <a:spcBef>
                <a:spcPct val="0"/>
              </a:spcBef>
            </a:pPr>
            <a:r>
              <a:rPr lang="en-US" sz="3620" u="none" strike="noStrike" dirty="0">
                <a:solidFill>
                  <a:srgbClr val="3E3124"/>
                </a:solidFill>
                <a:latin typeface="DM Sans"/>
                <a:ea typeface="DM Sans"/>
                <a:cs typeface="DM Sans"/>
                <a:sym typeface="DM Sans"/>
              </a:rPr>
              <a:t>El </a:t>
            </a:r>
            <a:r>
              <a:rPr lang="en-US" sz="3620" u="none" strike="noStrike" dirty="0" err="1">
                <a:solidFill>
                  <a:srgbClr val="3E3124"/>
                </a:solidFill>
                <a:latin typeface="DM Sans"/>
                <a:ea typeface="DM Sans"/>
                <a:cs typeface="DM Sans"/>
                <a:sym typeface="DM Sans"/>
              </a:rPr>
              <a:t>apóstol</a:t>
            </a:r>
            <a:r>
              <a:rPr lang="en-US" sz="3620" u="none" strike="noStrike" dirty="0">
                <a:solidFill>
                  <a:srgbClr val="3E3124"/>
                </a:solidFill>
                <a:latin typeface="DM Sans"/>
                <a:ea typeface="DM Sans"/>
                <a:cs typeface="DM Sans"/>
                <a:sym typeface="DM Sans"/>
              </a:rPr>
              <a:t> Pablo </a:t>
            </a:r>
            <a:r>
              <a:rPr lang="en-US" sz="3620" u="none" strike="noStrike" dirty="0" err="1">
                <a:solidFill>
                  <a:srgbClr val="3E3124"/>
                </a:solidFill>
                <a:latin typeface="DM Sans"/>
                <a:ea typeface="DM Sans"/>
                <a:cs typeface="DM Sans"/>
                <a:sym typeface="DM Sans"/>
              </a:rPr>
              <a:t>declara</a:t>
            </a:r>
            <a:r>
              <a:rPr lang="en-US" sz="3620" u="none" strike="noStrike" dirty="0">
                <a:solidFill>
                  <a:srgbClr val="3E3124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620" u="none" strike="noStrike" dirty="0" err="1">
                <a:solidFill>
                  <a:srgbClr val="3E3124"/>
                </a:solidFill>
                <a:latin typeface="DM Sans"/>
                <a:ea typeface="DM Sans"/>
                <a:cs typeface="DM Sans"/>
                <a:sym typeface="DM Sans"/>
              </a:rPr>
              <a:t>que</a:t>
            </a:r>
            <a:r>
              <a:rPr lang="en-US" sz="3620" u="none" strike="noStrike" dirty="0">
                <a:solidFill>
                  <a:srgbClr val="3E3124"/>
                </a:solidFill>
                <a:latin typeface="DM Sans"/>
                <a:ea typeface="DM Sans"/>
                <a:cs typeface="DM Sans"/>
                <a:sym typeface="DM Sans"/>
              </a:rPr>
              <a:t>: “…</a:t>
            </a:r>
            <a:r>
              <a:rPr lang="en-US" sz="3620" u="none" strike="noStrike" dirty="0" err="1">
                <a:solidFill>
                  <a:srgbClr val="3E3124"/>
                </a:solidFill>
                <a:latin typeface="DM Sans"/>
                <a:ea typeface="DM Sans"/>
                <a:cs typeface="DM Sans"/>
                <a:sym typeface="DM Sans"/>
              </a:rPr>
              <a:t>todo</a:t>
            </a:r>
            <a:r>
              <a:rPr lang="en-US" sz="3620" u="none" strike="noStrike" dirty="0">
                <a:solidFill>
                  <a:srgbClr val="3E3124"/>
                </a:solidFill>
                <a:latin typeface="DM Sans"/>
                <a:ea typeface="DM Sans"/>
                <a:cs typeface="DM Sans"/>
                <a:sym typeface="DM Sans"/>
              </a:rPr>
              <a:t> lo </a:t>
            </a:r>
            <a:r>
              <a:rPr lang="en-US" sz="3620" u="none" strike="noStrike" dirty="0" err="1">
                <a:solidFill>
                  <a:srgbClr val="3E3124"/>
                </a:solidFill>
                <a:latin typeface="DM Sans"/>
                <a:ea typeface="DM Sans"/>
                <a:cs typeface="DM Sans"/>
                <a:sym typeface="DM Sans"/>
              </a:rPr>
              <a:t>que</a:t>
            </a:r>
            <a:r>
              <a:rPr lang="en-US" sz="3620" u="none" strike="noStrike" dirty="0">
                <a:solidFill>
                  <a:srgbClr val="3E3124"/>
                </a:solidFill>
                <a:latin typeface="DM Sans"/>
                <a:ea typeface="DM Sans"/>
                <a:cs typeface="DM Sans"/>
                <a:sym typeface="DM Sans"/>
              </a:rPr>
              <a:t> no </a:t>
            </a:r>
            <a:r>
              <a:rPr lang="en-US" sz="3620" u="none" strike="noStrike" dirty="0" err="1">
                <a:solidFill>
                  <a:srgbClr val="3E3124"/>
                </a:solidFill>
                <a:latin typeface="DM Sans"/>
                <a:ea typeface="DM Sans"/>
                <a:cs typeface="DM Sans"/>
                <a:sym typeface="DM Sans"/>
              </a:rPr>
              <a:t>proviene</a:t>
            </a:r>
            <a:r>
              <a:rPr lang="en-US" sz="3620" u="none" strike="noStrike" dirty="0">
                <a:solidFill>
                  <a:srgbClr val="3E3124"/>
                </a:solidFill>
                <a:latin typeface="DM Sans"/>
                <a:ea typeface="DM Sans"/>
                <a:cs typeface="DM Sans"/>
                <a:sym typeface="DM Sans"/>
              </a:rPr>
              <a:t> de </a:t>
            </a:r>
            <a:r>
              <a:rPr lang="en-US" sz="3620" u="none" strike="noStrike" dirty="0" err="1">
                <a:solidFill>
                  <a:srgbClr val="3E3124"/>
                </a:solidFill>
                <a:latin typeface="DM Sans"/>
                <a:ea typeface="DM Sans"/>
                <a:cs typeface="DM Sans"/>
                <a:sym typeface="DM Sans"/>
              </a:rPr>
              <a:t>fe</a:t>
            </a:r>
            <a:r>
              <a:rPr lang="en-US" sz="3620" u="none" strike="noStrike" dirty="0">
                <a:solidFill>
                  <a:srgbClr val="3E3124"/>
                </a:solidFill>
                <a:latin typeface="DM Sans"/>
                <a:ea typeface="DM Sans"/>
                <a:cs typeface="DM Sans"/>
                <a:sym typeface="DM Sans"/>
              </a:rPr>
              <a:t>, </a:t>
            </a:r>
            <a:r>
              <a:rPr lang="en-US" sz="3620" u="none" strike="noStrike" dirty="0" err="1">
                <a:solidFill>
                  <a:srgbClr val="3E3124"/>
                </a:solidFill>
                <a:latin typeface="DM Sans"/>
                <a:ea typeface="DM Sans"/>
                <a:cs typeface="DM Sans"/>
                <a:sym typeface="DM Sans"/>
              </a:rPr>
              <a:t>es</a:t>
            </a:r>
            <a:r>
              <a:rPr lang="en-US" sz="3620" u="none" strike="noStrike" dirty="0">
                <a:solidFill>
                  <a:srgbClr val="3E3124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620" u="none" strike="noStrike" dirty="0" err="1" smtClean="0">
                <a:solidFill>
                  <a:srgbClr val="3E3124"/>
                </a:solidFill>
                <a:latin typeface="DM Sans"/>
                <a:ea typeface="DM Sans"/>
                <a:cs typeface="DM Sans"/>
                <a:sym typeface="DM Sans"/>
              </a:rPr>
              <a:t>pecado</a:t>
            </a:r>
            <a:r>
              <a:rPr lang="en-US" sz="3620" u="none" strike="noStrike" dirty="0" smtClean="0">
                <a:solidFill>
                  <a:srgbClr val="3E3124"/>
                </a:solidFill>
                <a:latin typeface="DM Sans"/>
                <a:ea typeface="DM Sans"/>
                <a:cs typeface="DM Sans"/>
                <a:sym typeface="DM Sans"/>
              </a:rPr>
              <a:t>” </a:t>
            </a:r>
            <a:r>
              <a:rPr lang="en-US" sz="3620" u="none" strike="noStrike" dirty="0">
                <a:solidFill>
                  <a:srgbClr val="3E3124"/>
                </a:solidFill>
                <a:latin typeface="DM Sans"/>
                <a:ea typeface="DM Sans"/>
                <a:cs typeface="DM Sans"/>
                <a:sym typeface="DM Sans"/>
              </a:rPr>
              <a:t>(Ro. 14:23), y la </a:t>
            </a:r>
            <a:r>
              <a:rPr lang="en-US" sz="3620" u="none" strike="noStrike" dirty="0" err="1">
                <a:solidFill>
                  <a:srgbClr val="3E3124"/>
                </a:solidFill>
                <a:latin typeface="DM Sans"/>
                <a:ea typeface="DM Sans"/>
                <a:cs typeface="DM Sans"/>
                <a:sym typeface="DM Sans"/>
              </a:rPr>
              <a:t>fe</a:t>
            </a:r>
            <a:r>
              <a:rPr lang="en-US" sz="3620" u="none" strike="noStrike" dirty="0">
                <a:solidFill>
                  <a:srgbClr val="3E3124"/>
                </a:solidFill>
                <a:latin typeface="DM Sans"/>
                <a:ea typeface="DM Sans"/>
                <a:cs typeface="DM Sans"/>
                <a:sym typeface="DM Sans"/>
              </a:rPr>
              <a:t> se </a:t>
            </a:r>
            <a:r>
              <a:rPr lang="en-US" sz="3620" u="none" strike="noStrike" dirty="0" err="1">
                <a:solidFill>
                  <a:srgbClr val="3E3124"/>
                </a:solidFill>
                <a:latin typeface="DM Sans"/>
                <a:ea typeface="DM Sans"/>
                <a:cs typeface="DM Sans"/>
                <a:sym typeface="DM Sans"/>
              </a:rPr>
              <a:t>origina</a:t>
            </a:r>
            <a:r>
              <a:rPr lang="en-US" sz="3620" u="none" strike="noStrike" dirty="0">
                <a:solidFill>
                  <a:srgbClr val="3E3124"/>
                </a:solidFill>
                <a:latin typeface="DM Sans"/>
                <a:ea typeface="DM Sans"/>
                <a:cs typeface="DM Sans"/>
                <a:sym typeface="DM Sans"/>
              </a:rPr>
              <a:t> en Cristo </a:t>
            </a:r>
            <a:r>
              <a:rPr lang="en-US" sz="3620" u="none" strike="noStrike" dirty="0" err="1">
                <a:solidFill>
                  <a:srgbClr val="3E3124"/>
                </a:solidFill>
                <a:latin typeface="DM Sans"/>
                <a:ea typeface="DM Sans"/>
                <a:cs typeface="DM Sans"/>
                <a:sym typeface="DM Sans"/>
              </a:rPr>
              <a:t>Jesús</a:t>
            </a:r>
            <a:r>
              <a:rPr lang="en-US" sz="3620" u="none" strike="noStrike" dirty="0">
                <a:solidFill>
                  <a:srgbClr val="3E3124"/>
                </a:solidFill>
                <a:latin typeface="DM Sans"/>
                <a:ea typeface="DM Sans"/>
                <a:cs typeface="DM Sans"/>
                <a:sym typeface="DM Sans"/>
              </a:rPr>
              <a:t> y se </a:t>
            </a:r>
            <a:r>
              <a:rPr lang="en-US" sz="3620" u="none" strike="noStrike" dirty="0" err="1">
                <a:solidFill>
                  <a:srgbClr val="3E3124"/>
                </a:solidFill>
                <a:latin typeface="DM Sans"/>
                <a:ea typeface="DM Sans"/>
                <a:cs typeface="DM Sans"/>
                <a:sym typeface="DM Sans"/>
              </a:rPr>
              <a:t>sostiene</a:t>
            </a:r>
            <a:r>
              <a:rPr lang="en-US" sz="3620" u="none" strike="noStrike" dirty="0">
                <a:solidFill>
                  <a:srgbClr val="3E3124"/>
                </a:solidFill>
                <a:latin typeface="DM Sans"/>
                <a:ea typeface="DM Sans"/>
                <a:cs typeface="DM Sans"/>
                <a:sym typeface="DM Sans"/>
              </a:rPr>
              <a:t> en la </a:t>
            </a:r>
            <a:r>
              <a:rPr lang="en-US" sz="3620" u="none" strike="noStrike" dirty="0" err="1">
                <a:solidFill>
                  <a:srgbClr val="3E3124"/>
                </a:solidFill>
                <a:latin typeface="DM Sans"/>
                <a:ea typeface="DM Sans"/>
                <a:cs typeface="DM Sans"/>
                <a:sym typeface="DM Sans"/>
              </a:rPr>
              <a:t>Palabra</a:t>
            </a:r>
            <a:r>
              <a:rPr lang="en-US" sz="3620" u="none" strike="noStrike" dirty="0">
                <a:solidFill>
                  <a:srgbClr val="3E3124"/>
                </a:solidFill>
                <a:latin typeface="DM Sans"/>
                <a:ea typeface="DM Sans"/>
                <a:cs typeface="DM Sans"/>
                <a:sym typeface="DM Sans"/>
              </a:rPr>
              <a:t> de Dios (Ro. 10:17; He. 12:2), y </a:t>
            </a:r>
            <a:r>
              <a:rPr lang="en-US" sz="3620" dirty="0" err="1" smtClean="0">
                <a:solidFill>
                  <a:srgbClr val="3E3124"/>
                </a:solidFill>
                <a:latin typeface="DM Sans"/>
                <a:ea typeface="DM Sans"/>
                <a:cs typeface="DM Sans"/>
                <a:sym typeface="DM Sans"/>
              </a:rPr>
              <a:t>estas</a:t>
            </a:r>
            <a:r>
              <a:rPr lang="en-US" sz="3620" dirty="0" smtClean="0">
                <a:solidFill>
                  <a:srgbClr val="3E3124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620" u="none" strike="noStrike" dirty="0" err="1" smtClean="0">
                <a:solidFill>
                  <a:srgbClr val="3E3124"/>
                </a:solidFill>
                <a:latin typeface="DM Sans"/>
                <a:ea typeface="DM Sans"/>
                <a:cs typeface="DM Sans"/>
                <a:sym typeface="DM Sans"/>
              </a:rPr>
              <a:t>prácticas</a:t>
            </a:r>
            <a:r>
              <a:rPr lang="en-US" sz="3620" u="none" strike="noStrike" dirty="0" smtClean="0">
                <a:solidFill>
                  <a:srgbClr val="3E3124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620" u="none" strike="noStrike" dirty="0">
                <a:solidFill>
                  <a:srgbClr val="3E3124"/>
                </a:solidFill>
                <a:latin typeface="DM Sans"/>
                <a:ea typeface="DM Sans"/>
                <a:cs typeface="DM Sans"/>
                <a:sym typeface="DM Sans"/>
              </a:rPr>
              <a:t>no </a:t>
            </a:r>
            <a:r>
              <a:rPr lang="en-US" sz="3620" u="none" strike="noStrike" dirty="0" err="1">
                <a:solidFill>
                  <a:srgbClr val="3E3124"/>
                </a:solidFill>
                <a:latin typeface="DM Sans"/>
                <a:ea typeface="DM Sans"/>
                <a:cs typeface="DM Sans"/>
                <a:sym typeface="DM Sans"/>
              </a:rPr>
              <a:t>tienen</a:t>
            </a:r>
            <a:r>
              <a:rPr lang="en-US" sz="3620" u="none" strike="noStrike" dirty="0">
                <a:solidFill>
                  <a:srgbClr val="3E3124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620" u="none" strike="noStrike" dirty="0" err="1">
                <a:solidFill>
                  <a:srgbClr val="3E3124"/>
                </a:solidFill>
                <a:latin typeface="DM Sans"/>
                <a:ea typeface="DM Sans"/>
                <a:cs typeface="DM Sans"/>
                <a:sym typeface="DM Sans"/>
              </a:rPr>
              <a:t>su</a:t>
            </a:r>
            <a:r>
              <a:rPr lang="en-US" sz="3620" u="none" strike="noStrike" dirty="0">
                <a:solidFill>
                  <a:srgbClr val="3E3124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620" u="none" strike="noStrike" dirty="0" err="1">
                <a:solidFill>
                  <a:srgbClr val="3E3124"/>
                </a:solidFill>
                <a:latin typeface="DM Sans"/>
                <a:ea typeface="DM Sans"/>
                <a:cs typeface="DM Sans"/>
                <a:sym typeface="DM Sans"/>
              </a:rPr>
              <a:t>origen</a:t>
            </a:r>
            <a:r>
              <a:rPr lang="en-US" sz="3620" u="none" strike="noStrike" dirty="0">
                <a:solidFill>
                  <a:srgbClr val="3E3124"/>
                </a:solidFill>
                <a:latin typeface="DM Sans"/>
                <a:ea typeface="DM Sans"/>
                <a:cs typeface="DM Sans"/>
                <a:sym typeface="DM Sans"/>
              </a:rPr>
              <a:t> en </a:t>
            </a:r>
            <a:r>
              <a:rPr lang="en-US" sz="3620" u="none" strike="noStrike" dirty="0" err="1">
                <a:solidFill>
                  <a:srgbClr val="3E3124"/>
                </a:solidFill>
                <a:latin typeface="DM Sans"/>
                <a:ea typeface="DM Sans"/>
                <a:cs typeface="DM Sans"/>
                <a:sym typeface="DM Sans"/>
              </a:rPr>
              <a:t>Jesucristo</a:t>
            </a:r>
            <a:r>
              <a:rPr lang="en-US" sz="3620" u="none" strike="noStrike" dirty="0">
                <a:solidFill>
                  <a:srgbClr val="3E3124"/>
                </a:solidFill>
                <a:latin typeface="DM Sans"/>
                <a:ea typeface="DM Sans"/>
                <a:cs typeface="DM Sans"/>
                <a:sym typeface="DM Sans"/>
              </a:rPr>
              <a:t>, </a:t>
            </a:r>
            <a:r>
              <a:rPr lang="en-US" sz="3620" u="none" strike="noStrike" dirty="0" err="1">
                <a:solidFill>
                  <a:srgbClr val="3E3124"/>
                </a:solidFill>
                <a:latin typeface="DM Sans"/>
                <a:ea typeface="DM Sans"/>
                <a:cs typeface="DM Sans"/>
                <a:sym typeface="DM Sans"/>
              </a:rPr>
              <a:t>ni</a:t>
            </a:r>
            <a:r>
              <a:rPr lang="en-US" sz="3620" u="none" strike="noStrike" dirty="0">
                <a:solidFill>
                  <a:srgbClr val="3E3124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620" u="none" strike="noStrike" dirty="0" err="1">
                <a:solidFill>
                  <a:srgbClr val="3E3124"/>
                </a:solidFill>
                <a:latin typeface="DM Sans"/>
                <a:ea typeface="DM Sans"/>
                <a:cs typeface="DM Sans"/>
                <a:sym typeface="DM Sans"/>
              </a:rPr>
              <a:t>respaldo</a:t>
            </a:r>
            <a:r>
              <a:rPr lang="en-US" sz="3620" u="none" strike="noStrike" dirty="0">
                <a:solidFill>
                  <a:srgbClr val="3E3124"/>
                </a:solidFill>
                <a:latin typeface="DM Sans"/>
                <a:ea typeface="DM Sans"/>
                <a:cs typeface="DM Sans"/>
                <a:sym typeface="DM Sans"/>
              </a:rPr>
              <a:t> en </a:t>
            </a:r>
            <a:r>
              <a:rPr lang="en-US" sz="3620" u="none" strike="noStrike" dirty="0" err="1">
                <a:solidFill>
                  <a:srgbClr val="3E3124"/>
                </a:solidFill>
                <a:latin typeface="DM Sans"/>
                <a:ea typeface="DM Sans"/>
                <a:cs typeface="DM Sans"/>
                <a:sym typeface="DM Sans"/>
              </a:rPr>
              <a:t>las</a:t>
            </a:r>
            <a:r>
              <a:rPr lang="en-US" sz="3620" u="none" strike="noStrike" dirty="0">
                <a:solidFill>
                  <a:srgbClr val="3E3124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620" u="none" strike="noStrike" dirty="0" err="1">
                <a:solidFill>
                  <a:srgbClr val="3E3124"/>
                </a:solidFill>
                <a:latin typeface="DM Sans"/>
                <a:ea typeface="DM Sans"/>
                <a:cs typeface="DM Sans"/>
                <a:sym typeface="DM Sans"/>
              </a:rPr>
              <a:t>Escrituras</a:t>
            </a:r>
            <a:r>
              <a:rPr lang="en-US" sz="3620" u="none" strike="noStrike" dirty="0">
                <a:solidFill>
                  <a:srgbClr val="3E3124"/>
                </a:solidFill>
                <a:latin typeface="DM Sans"/>
                <a:ea typeface="DM Sans"/>
                <a:cs typeface="DM Sans"/>
                <a:sym typeface="DM Sans"/>
              </a:rPr>
              <a:t>.</a:t>
            </a:r>
          </a:p>
          <a:p>
            <a:pPr algn="l">
              <a:lnSpc>
                <a:spcPts val="5069"/>
              </a:lnSpc>
              <a:spcBef>
                <a:spcPct val="0"/>
              </a:spcBef>
            </a:pPr>
            <a:endParaRPr lang="en-US" sz="3620" u="none" strike="noStrike" dirty="0">
              <a:solidFill>
                <a:srgbClr val="3E3124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874929" y="4415321"/>
            <a:ext cx="10902106" cy="6294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04"/>
              </a:lnSpc>
            </a:pPr>
            <a:r>
              <a:rPr lang="en-US" sz="4800" b="1">
                <a:solidFill>
                  <a:srgbClr val="3E3124"/>
                </a:solidFill>
                <a:latin typeface="Libre Baskerville Bold"/>
                <a:ea typeface="Libre Baskerville Bold"/>
                <a:cs typeface="Libre Baskerville Bold"/>
                <a:sym typeface="Libre Baskerville Bold"/>
              </a:rPr>
              <a:t>RESPUESTA BÍBLICA:</a:t>
            </a:r>
          </a:p>
        </p:txBody>
      </p:sp>
      <p:sp>
        <p:nvSpPr>
          <p:cNvPr id="13" name="Freeform 13"/>
          <p:cNvSpPr/>
          <p:nvPr/>
        </p:nvSpPr>
        <p:spPr>
          <a:xfrm>
            <a:off x="15197999" y="3959107"/>
            <a:ext cx="1388723" cy="1698743"/>
          </a:xfrm>
          <a:custGeom>
            <a:avLst/>
            <a:gdLst/>
            <a:ahLst/>
            <a:cxnLst/>
            <a:rect l="l" t="t" r="r" b="b"/>
            <a:pathLst>
              <a:path w="1388723" h="1698743">
                <a:moveTo>
                  <a:pt x="0" y="0"/>
                </a:moveTo>
                <a:lnTo>
                  <a:pt x="1388723" y="0"/>
                </a:lnTo>
                <a:lnTo>
                  <a:pt x="1388723" y="1698743"/>
                </a:lnTo>
                <a:lnTo>
                  <a:pt x="0" y="169874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grpSp>
        <p:nvGrpSpPr>
          <p:cNvPr id="14" name="Group 14"/>
          <p:cNvGrpSpPr/>
          <p:nvPr/>
        </p:nvGrpSpPr>
        <p:grpSpPr>
          <a:xfrm>
            <a:off x="-675510" y="9258300"/>
            <a:ext cx="13170025" cy="3757775"/>
            <a:chOff x="0" y="0"/>
            <a:chExt cx="1947963" cy="555808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947963" cy="555808"/>
            </a:xfrm>
            <a:custGeom>
              <a:avLst/>
              <a:gdLst/>
              <a:ahLst/>
              <a:cxnLst/>
              <a:rect l="l" t="t" r="r" b="b"/>
              <a:pathLst>
                <a:path w="1947963" h="555808">
                  <a:moveTo>
                    <a:pt x="973982" y="0"/>
                  </a:moveTo>
                  <a:cubicBezTo>
                    <a:pt x="436066" y="0"/>
                    <a:pt x="0" y="124422"/>
                    <a:pt x="0" y="277904"/>
                  </a:cubicBezTo>
                  <a:cubicBezTo>
                    <a:pt x="0" y="431386"/>
                    <a:pt x="436066" y="555808"/>
                    <a:pt x="973982" y="555808"/>
                  </a:cubicBezTo>
                  <a:cubicBezTo>
                    <a:pt x="1511897" y="555808"/>
                    <a:pt x="1947963" y="431386"/>
                    <a:pt x="1947963" y="277904"/>
                  </a:cubicBezTo>
                  <a:cubicBezTo>
                    <a:pt x="1947963" y="124422"/>
                    <a:pt x="1511897" y="0"/>
                    <a:pt x="973982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182622" y="52107"/>
              <a:ext cx="1582720" cy="4515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24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4653327" y="-3022997"/>
            <a:ext cx="13170025" cy="3757775"/>
            <a:chOff x="0" y="0"/>
            <a:chExt cx="1947963" cy="555808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947963" cy="555808"/>
            </a:xfrm>
            <a:custGeom>
              <a:avLst/>
              <a:gdLst/>
              <a:ahLst/>
              <a:cxnLst/>
              <a:rect l="l" t="t" r="r" b="b"/>
              <a:pathLst>
                <a:path w="1947963" h="555808">
                  <a:moveTo>
                    <a:pt x="973982" y="0"/>
                  </a:moveTo>
                  <a:cubicBezTo>
                    <a:pt x="436066" y="0"/>
                    <a:pt x="0" y="124422"/>
                    <a:pt x="0" y="277904"/>
                  </a:cubicBezTo>
                  <a:cubicBezTo>
                    <a:pt x="0" y="431386"/>
                    <a:pt x="436066" y="555808"/>
                    <a:pt x="973982" y="555808"/>
                  </a:cubicBezTo>
                  <a:cubicBezTo>
                    <a:pt x="1511897" y="555808"/>
                    <a:pt x="1947963" y="431386"/>
                    <a:pt x="1947963" y="277904"/>
                  </a:cubicBezTo>
                  <a:cubicBezTo>
                    <a:pt x="1947963" y="124422"/>
                    <a:pt x="1511897" y="0"/>
                    <a:pt x="973982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182622" y="52107"/>
              <a:ext cx="1582720" cy="4515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24"/>
                </a:lnSpc>
              </a:pPr>
              <a:endParaRPr/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</TotalTime>
  <Words>800</Words>
  <Application>Microsoft Office PowerPoint</Application>
  <PresentationFormat>Personalizado</PresentationFormat>
  <Paragraphs>55</Paragraphs>
  <Slides>12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11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12</vt:i4>
      </vt:variant>
    </vt:vector>
  </HeadingPairs>
  <TitlesOfParts>
    <vt:vector size="24" baseType="lpstr">
      <vt:lpstr>Forum</vt:lpstr>
      <vt:lpstr>Calibri</vt:lpstr>
      <vt:lpstr>DM Sans Bold</vt:lpstr>
      <vt:lpstr>Roca One Bold Italics</vt:lpstr>
      <vt:lpstr>Arial</vt:lpstr>
      <vt:lpstr>DM Sans</vt:lpstr>
      <vt:lpstr>DM Sans Bold Italics</vt:lpstr>
      <vt:lpstr>Sloop Script Pro</vt:lpstr>
      <vt:lpstr>Gotham Bold</vt:lpstr>
      <vt:lpstr>Libre Baskerville</vt:lpstr>
      <vt:lpstr>Libre Baskerville Bold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ED 02112025 DOCTRINA</dc:title>
  <cp:lastModifiedBy>ACER</cp:lastModifiedBy>
  <cp:revision>6</cp:revision>
  <dcterms:created xsi:type="dcterms:W3CDTF">2006-08-16T00:00:00Z</dcterms:created>
  <dcterms:modified xsi:type="dcterms:W3CDTF">2025-10-31T05:03:59Z</dcterms:modified>
  <dc:identifier>DAG3SbbtLiE</dc:identifier>
</cp:coreProperties>
</file>