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drawingml.diagramData+xml" PartName="/ppt/diagrams/data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drawingml.diagramLayout+xml" PartName="/ppt/diagrams/layout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BA1C84-8550-4519-8483-BD41530EB666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C480C432-2499-47A3-A3E7-E119A311827D}">
      <dgm:prSet phldrT="[Texto]"/>
      <dgm:spPr/>
      <dgm:t>
        <a:bodyPr/>
        <a:lstStyle/>
        <a:p>
          <a:r>
            <a:rPr lang="es-ES" dirty="0" err="1" smtClean="0"/>
            <a:t>Bio</a:t>
          </a:r>
          <a:endParaRPr lang="es-ES" dirty="0"/>
        </a:p>
      </dgm:t>
    </dgm:pt>
    <dgm:pt modelId="{B01E7949-1E03-4D22-AD6C-F5F901EE3064}" type="parTrans" cxnId="{E8386740-3B7B-47C1-8B49-AB45B7106D03}">
      <dgm:prSet/>
      <dgm:spPr/>
      <dgm:t>
        <a:bodyPr/>
        <a:lstStyle/>
        <a:p>
          <a:endParaRPr lang="es-ES"/>
        </a:p>
      </dgm:t>
    </dgm:pt>
    <dgm:pt modelId="{98D11F92-6188-4991-9927-179F8646DD10}" type="sibTrans" cxnId="{E8386740-3B7B-47C1-8B49-AB45B7106D03}">
      <dgm:prSet/>
      <dgm:spPr/>
      <dgm:t>
        <a:bodyPr/>
        <a:lstStyle/>
        <a:p>
          <a:endParaRPr lang="es-ES"/>
        </a:p>
      </dgm:t>
    </dgm:pt>
    <dgm:pt modelId="{75032618-0CCF-4DE8-B122-783F074CF1B5}">
      <dgm:prSet phldrT="[Texto]"/>
      <dgm:spPr/>
      <dgm:t>
        <a:bodyPr/>
        <a:lstStyle/>
        <a:p>
          <a:r>
            <a:rPr lang="es-ES" dirty="0" err="1" smtClean="0"/>
            <a:t>Psico</a:t>
          </a:r>
          <a:endParaRPr lang="es-ES" dirty="0"/>
        </a:p>
      </dgm:t>
    </dgm:pt>
    <dgm:pt modelId="{F2132C0A-2DCD-4484-8BD0-1992D6907E47}" type="parTrans" cxnId="{57FA6EFE-3599-4330-BBA3-F95B9EEAAFFC}">
      <dgm:prSet/>
      <dgm:spPr/>
      <dgm:t>
        <a:bodyPr/>
        <a:lstStyle/>
        <a:p>
          <a:endParaRPr lang="es-ES"/>
        </a:p>
      </dgm:t>
    </dgm:pt>
    <dgm:pt modelId="{4C8C0A3C-EEEC-4542-A7C0-B8381620BD70}" type="sibTrans" cxnId="{57FA6EFE-3599-4330-BBA3-F95B9EEAAFFC}">
      <dgm:prSet/>
      <dgm:spPr/>
      <dgm:t>
        <a:bodyPr/>
        <a:lstStyle/>
        <a:p>
          <a:endParaRPr lang="es-ES"/>
        </a:p>
      </dgm:t>
    </dgm:pt>
    <dgm:pt modelId="{94454572-76C5-4A66-9651-A972055FF03D}">
      <dgm:prSet phldrT="[Texto]"/>
      <dgm:spPr/>
      <dgm:t>
        <a:bodyPr/>
        <a:lstStyle/>
        <a:p>
          <a:r>
            <a:rPr lang="es-ES" dirty="0" smtClean="0"/>
            <a:t>Social</a:t>
          </a:r>
          <a:endParaRPr lang="es-ES" dirty="0"/>
        </a:p>
      </dgm:t>
    </dgm:pt>
    <dgm:pt modelId="{179D058B-998E-41B9-AA48-780A13652C25}" type="parTrans" cxnId="{6430A5DE-0BD4-4765-89E7-9C618C31ADD1}">
      <dgm:prSet/>
      <dgm:spPr/>
      <dgm:t>
        <a:bodyPr/>
        <a:lstStyle/>
        <a:p>
          <a:endParaRPr lang="es-ES"/>
        </a:p>
      </dgm:t>
    </dgm:pt>
    <dgm:pt modelId="{FFE6F80A-CAE0-4BB8-96B3-E462B439F2CE}" type="sibTrans" cxnId="{6430A5DE-0BD4-4765-89E7-9C618C31ADD1}">
      <dgm:prSet/>
      <dgm:spPr/>
      <dgm:t>
        <a:bodyPr/>
        <a:lstStyle/>
        <a:p>
          <a:endParaRPr lang="es-ES"/>
        </a:p>
      </dgm:t>
    </dgm:pt>
    <dgm:pt modelId="{C834A338-D2B8-4738-BA6D-76E60B7D8B6D}" type="pres">
      <dgm:prSet presAssocID="{88BA1C84-8550-4519-8483-BD41530EB66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0C612B9-B045-47B1-8CC7-943B229BDB5D}" type="pres">
      <dgm:prSet presAssocID="{C480C432-2499-47A3-A3E7-E119A311827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F2A3B99-1A5E-456E-AED6-0485A08BBD93}" type="pres">
      <dgm:prSet presAssocID="{98D11F92-6188-4991-9927-179F8646DD10}" presName="sibTrans" presStyleLbl="sibTrans2D1" presStyleIdx="0" presStyleCnt="3"/>
      <dgm:spPr/>
      <dgm:t>
        <a:bodyPr/>
        <a:lstStyle/>
        <a:p>
          <a:endParaRPr lang="es-ES"/>
        </a:p>
      </dgm:t>
    </dgm:pt>
    <dgm:pt modelId="{0C7DE5E5-F7FC-4B59-9BBB-E41D3D0DB601}" type="pres">
      <dgm:prSet presAssocID="{98D11F92-6188-4991-9927-179F8646DD10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EFBB3440-E53C-4E78-AF90-22E5B8C97ED8}" type="pres">
      <dgm:prSet presAssocID="{75032618-0CCF-4DE8-B122-783F074CF1B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9F0B840-1EE3-47C8-8894-9D72FD27276E}" type="pres">
      <dgm:prSet presAssocID="{4C8C0A3C-EEEC-4542-A7C0-B8381620BD70}" presName="sibTrans" presStyleLbl="sibTrans2D1" presStyleIdx="1" presStyleCnt="3"/>
      <dgm:spPr/>
      <dgm:t>
        <a:bodyPr/>
        <a:lstStyle/>
        <a:p>
          <a:endParaRPr lang="es-ES"/>
        </a:p>
      </dgm:t>
    </dgm:pt>
    <dgm:pt modelId="{AD402AB2-DC5B-4869-9D60-FB98F612B07C}" type="pres">
      <dgm:prSet presAssocID="{4C8C0A3C-EEEC-4542-A7C0-B8381620BD70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EC45F62-2AAF-47E8-993D-756653FBFB11}" type="pres">
      <dgm:prSet presAssocID="{94454572-76C5-4A66-9651-A972055FF03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CA6F57-AB1D-4B0B-A3FB-947C3B9B3472}" type="pres">
      <dgm:prSet presAssocID="{FFE6F80A-CAE0-4BB8-96B3-E462B439F2CE}" presName="sibTrans" presStyleLbl="sibTrans2D1" presStyleIdx="2" presStyleCnt="3"/>
      <dgm:spPr/>
      <dgm:t>
        <a:bodyPr/>
        <a:lstStyle/>
        <a:p>
          <a:endParaRPr lang="es-ES"/>
        </a:p>
      </dgm:t>
    </dgm:pt>
    <dgm:pt modelId="{C0FF33DD-C5B3-404B-A59B-977261F043DC}" type="pres">
      <dgm:prSet presAssocID="{FFE6F80A-CAE0-4BB8-96B3-E462B439F2CE}" presName="connectorText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3E5EE313-5E27-4A30-8154-6CF92E23E12F}" type="presOf" srcId="{FFE6F80A-CAE0-4BB8-96B3-E462B439F2CE}" destId="{C0FF33DD-C5B3-404B-A59B-977261F043DC}" srcOrd="1" destOrd="0" presId="urn:microsoft.com/office/officeart/2005/8/layout/cycle7"/>
    <dgm:cxn modelId="{66491288-8215-4126-B0A8-BFC69DDEB931}" type="presOf" srcId="{98D11F92-6188-4991-9927-179F8646DD10}" destId="{0C7DE5E5-F7FC-4B59-9BBB-E41D3D0DB601}" srcOrd="1" destOrd="0" presId="urn:microsoft.com/office/officeart/2005/8/layout/cycle7"/>
    <dgm:cxn modelId="{C4D90ADB-6041-4A2A-8BF9-3B36ABCE0FD1}" type="presOf" srcId="{88BA1C84-8550-4519-8483-BD41530EB666}" destId="{C834A338-D2B8-4738-BA6D-76E60B7D8B6D}" srcOrd="0" destOrd="0" presId="urn:microsoft.com/office/officeart/2005/8/layout/cycle7"/>
    <dgm:cxn modelId="{6430A5DE-0BD4-4765-89E7-9C618C31ADD1}" srcId="{88BA1C84-8550-4519-8483-BD41530EB666}" destId="{94454572-76C5-4A66-9651-A972055FF03D}" srcOrd="2" destOrd="0" parTransId="{179D058B-998E-41B9-AA48-780A13652C25}" sibTransId="{FFE6F80A-CAE0-4BB8-96B3-E462B439F2CE}"/>
    <dgm:cxn modelId="{B4DF9FEE-4E13-4D7B-9376-EC4739829135}" type="presOf" srcId="{98D11F92-6188-4991-9927-179F8646DD10}" destId="{7F2A3B99-1A5E-456E-AED6-0485A08BBD93}" srcOrd="0" destOrd="0" presId="urn:microsoft.com/office/officeart/2005/8/layout/cycle7"/>
    <dgm:cxn modelId="{9B11FDC1-7331-451C-9FE2-66E967BD3914}" type="presOf" srcId="{94454572-76C5-4A66-9651-A972055FF03D}" destId="{1EC45F62-2AAF-47E8-993D-756653FBFB11}" srcOrd="0" destOrd="0" presId="urn:microsoft.com/office/officeart/2005/8/layout/cycle7"/>
    <dgm:cxn modelId="{16B6689D-7F8E-4660-B62B-82E878DA598C}" type="presOf" srcId="{C480C432-2499-47A3-A3E7-E119A311827D}" destId="{70C612B9-B045-47B1-8CC7-943B229BDB5D}" srcOrd="0" destOrd="0" presId="urn:microsoft.com/office/officeart/2005/8/layout/cycle7"/>
    <dgm:cxn modelId="{E8386740-3B7B-47C1-8B49-AB45B7106D03}" srcId="{88BA1C84-8550-4519-8483-BD41530EB666}" destId="{C480C432-2499-47A3-A3E7-E119A311827D}" srcOrd="0" destOrd="0" parTransId="{B01E7949-1E03-4D22-AD6C-F5F901EE3064}" sibTransId="{98D11F92-6188-4991-9927-179F8646DD10}"/>
    <dgm:cxn modelId="{E8DA30FE-9B5F-40E3-8D11-476E4D956979}" type="presOf" srcId="{4C8C0A3C-EEEC-4542-A7C0-B8381620BD70}" destId="{AD402AB2-DC5B-4869-9D60-FB98F612B07C}" srcOrd="1" destOrd="0" presId="urn:microsoft.com/office/officeart/2005/8/layout/cycle7"/>
    <dgm:cxn modelId="{03639128-3A40-4854-AEA7-4FED3B4E129F}" type="presOf" srcId="{4C8C0A3C-EEEC-4542-A7C0-B8381620BD70}" destId="{69F0B840-1EE3-47C8-8894-9D72FD27276E}" srcOrd="0" destOrd="0" presId="urn:microsoft.com/office/officeart/2005/8/layout/cycle7"/>
    <dgm:cxn modelId="{57FA6EFE-3599-4330-BBA3-F95B9EEAAFFC}" srcId="{88BA1C84-8550-4519-8483-BD41530EB666}" destId="{75032618-0CCF-4DE8-B122-783F074CF1B5}" srcOrd="1" destOrd="0" parTransId="{F2132C0A-2DCD-4484-8BD0-1992D6907E47}" sibTransId="{4C8C0A3C-EEEC-4542-A7C0-B8381620BD70}"/>
    <dgm:cxn modelId="{0D1C230E-DF48-4C8B-88D4-814D8BCBEB66}" type="presOf" srcId="{FFE6F80A-CAE0-4BB8-96B3-E462B439F2CE}" destId="{82CA6F57-AB1D-4B0B-A3FB-947C3B9B3472}" srcOrd="0" destOrd="0" presId="urn:microsoft.com/office/officeart/2005/8/layout/cycle7"/>
    <dgm:cxn modelId="{29DA6250-6426-40BB-BF22-49B9EB900E64}" type="presOf" srcId="{75032618-0CCF-4DE8-B122-783F074CF1B5}" destId="{EFBB3440-E53C-4E78-AF90-22E5B8C97ED8}" srcOrd="0" destOrd="0" presId="urn:microsoft.com/office/officeart/2005/8/layout/cycle7"/>
    <dgm:cxn modelId="{4DE3280A-AC1B-419D-AD3D-F974E4C8B5B9}" type="presParOf" srcId="{C834A338-D2B8-4738-BA6D-76E60B7D8B6D}" destId="{70C612B9-B045-47B1-8CC7-943B229BDB5D}" srcOrd="0" destOrd="0" presId="urn:microsoft.com/office/officeart/2005/8/layout/cycle7"/>
    <dgm:cxn modelId="{40678D81-525F-45DB-9135-F8D0274E9C60}" type="presParOf" srcId="{C834A338-D2B8-4738-BA6D-76E60B7D8B6D}" destId="{7F2A3B99-1A5E-456E-AED6-0485A08BBD93}" srcOrd="1" destOrd="0" presId="urn:microsoft.com/office/officeart/2005/8/layout/cycle7"/>
    <dgm:cxn modelId="{7536F65C-45A7-4812-B604-44146A8C460B}" type="presParOf" srcId="{7F2A3B99-1A5E-456E-AED6-0485A08BBD93}" destId="{0C7DE5E5-F7FC-4B59-9BBB-E41D3D0DB601}" srcOrd="0" destOrd="0" presId="urn:microsoft.com/office/officeart/2005/8/layout/cycle7"/>
    <dgm:cxn modelId="{729953E3-DDEF-47CC-9B89-D8E5AC631F4A}" type="presParOf" srcId="{C834A338-D2B8-4738-BA6D-76E60B7D8B6D}" destId="{EFBB3440-E53C-4E78-AF90-22E5B8C97ED8}" srcOrd="2" destOrd="0" presId="urn:microsoft.com/office/officeart/2005/8/layout/cycle7"/>
    <dgm:cxn modelId="{DC9C8CB4-B4BE-4432-8248-9A87D750EEAC}" type="presParOf" srcId="{C834A338-D2B8-4738-BA6D-76E60B7D8B6D}" destId="{69F0B840-1EE3-47C8-8894-9D72FD27276E}" srcOrd="3" destOrd="0" presId="urn:microsoft.com/office/officeart/2005/8/layout/cycle7"/>
    <dgm:cxn modelId="{501C3FBD-AB81-47B1-A1F5-D3604BE53871}" type="presParOf" srcId="{69F0B840-1EE3-47C8-8894-9D72FD27276E}" destId="{AD402AB2-DC5B-4869-9D60-FB98F612B07C}" srcOrd="0" destOrd="0" presId="urn:microsoft.com/office/officeart/2005/8/layout/cycle7"/>
    <dgm:cxn modelId="{627225A1-24C6-4B17-A70F-FB347F17C566}" type="presParOf" srcId="{C834A338-D2B8-4738-BA6D-76E60B7D8B6D}" destId="{1EC45F62-2AAF-47E8-993D-756653FBFB11}" srcOrd="4" destOrd="0" presId="urn:microsoft.com/office/officeart/2005/8/layout/cycle7"/>
    <dgm:cxn modelId="{AF8D8AC8-75CF-435E-B2C5-7DB2E9193E1A}" type="presParOf" srcId="{C834A338-D2B8-4738-BA6D-76E60B7D8B6D}" destId="{82CA6F57-AB1D-4B0B-A3FB-947C3B9B3472}" srcOrd="5" destOrd="0" presId="urn:microsoft.com/office/officeart/2005/8/layout/cycle7"/>
    <dgm:cxn modelId="{3DD7B9D2-3B10-416D-A242-7AD4B93B219E}" type="presParOf" srcId="{82CA6F57-AB1D-4B0B-A3FB-947C3B9B3472}" destId="{C0FF33DD-C5B3-404B-A59B-977261F043D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612B9-B045-47B1-8CC7-943B229BDB5D}">
      <dsp:nvSpPr>
        <dsp:cNvPr id="0" name=""/>
        <dsp:cNvSpPr/>
      </dsp:nvSpPr>
      <dsp:spPr>
        <a:xfrm>
          <a:off x="1794203" y="614008"/>
          <a:ext cx="2171042" cy="10855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err="1" smtClean="0"/>
            <a:t>Bio</a:t>
          </a:r>
          <a:endParaRPr lang="es-ES" sz="4800" kern="1200" dirty="0"/>
        </a:p>
      </dsp:txBody>
      <dsp:txXfrm>
        <a:off x="1825997" y="645802"/>
        <a:ext cx="2107454" cy="1021933"/>
      </dsp:txXfrm>
    </dsp:sp>
    <dsp:sp modelId="{7F2A3B99-1A5E-456E-AED6-0485A08BBD93}">
      <dsp:nvSpPr>
        <dsp:cNvPr id="0" name=""/>
        <dsp:cNvSpPr/>
      </dsp:nvSpPr>
      <dsp:spPr>
        <a:xfrm rot="3600000">
          <a:off x="3210318" y="2519367"/>
          <a:ext cx="1131560" cy="37993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3324298" y="2595353"/>
        <a:ext cx="903600" cy="227960"/>
      </dsp:txXfrm>
    </dsp:sp>
    <dsp:sp modelId="{EFBB3440-E53C-4E78-AF90-22E5B8C97ED8}">
      <dsp:nvSpPr>
        <dsp:cNvPr id="0" name=""/>
        <dsp:cNvSpPr/>
      </dsp:nvSpPr>
      <dsp:spPr>
        <a:xfrm>
          <a:off x="3586950" y="3719136"/>
          <a:ext cx="2171042" cy="10855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err="1" smtClean="0"/>
            <a:t>Psico</a:t>
          </a:r>
          <a:endParaRPr lang="es-ES" sz="4800" kern="1200" dirty="0"/>
        </a:p>
      </dsp:txBody>
      <dsp:txXfrm>
        <a:off x="3618744" y="3750930"/>
        <a:ext cx="2107454" cy="1021933"/>
      </dsp:txXfrm>
    </dsp:sp>
    <dsp:sp modelId="{69F0B840-1EE3-47C8-8894-9D72FD27276E}">
      <dsp:nvSpPr>
        <dsp:cNvPr id="0" name=""/>
        <dsp:cNvSpPr/>
      </dsp:nvSpPr>
      <dsp:spPr>
        <a:xfrm rot="10800000">
          <a:off x="2313944" y="4071931"/>
          <a:ext cx="1131560" cy="37993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 rot="10800000">
        <a:off x="2427924" y="4147917"/>
        <a:ext cx="903600" cy="227960"/>
      </dsp:txXfrm>
    </dsp:sp>
    <dsp:sp modelId="{1EC45F62-2AAF-47E8-993D-756653FBFB11}">
      <dsp:nvSpPr>
        <dsp:cNvPr id="0" name=""/>
        <dsp:cNvSpPr/>
      </dsp:nvSpPr>
      <dsp:spPr>
        <a:xfrm>
          <a:off x="1457" y="3719136"/>
          <a:ext cx="2171042" cy="10855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smtClean="0"/>
            <a:t>Social</a:t>
          </a:r>
          <a:endParaRPr lang="es-ES" sz="4800" kern="1200" dirty="0"/>
        </a:p>
      </dsp:txBody>
      <dsp:txXfrm>
        <a:off x="33251" y="3750930"/>
        <a:ext cx="2107454" cy="1021933"/>
      </dsp:txXfrm>
    </dsp:sp>
    <dsp:sp modelId="{82CA6F57-AB1D-4B0B-A3FB-947C3B9B3472}">
      <dsp:nvSpPr>
        <dsp:cNvPr id="0" name=""/>
        <dsp:cNvSpPr/>
      </dsp:nvSpPr>
      <dsp:spPr>
        <a:xfrm rot="18000000">
          <a:off x="1417571" y="2519367"/>
          <a:ext cx="1131560" cy="37993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1531551" y="2595353"/>
        <a:ext cx="903600" cy="227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5/12/2023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8400" y="755362"/>
            <a:ext cx="9124950" cy="2203864"/>
          </a:xfrm>
        </p:spPr>
        <p:txBody>
          <a:bodyPr>
            <a:noAutofit/>
          </a:bodyPr>
          <a:lstStyle/>
          <a:p>
            <a:r>
              <a:rPr lang="es-MX" sz="4000" b="1" cap="none" dirty="0" smtClean="0">
                <a:solidFill>
                  <a:schemeClr val="bg1"/>
                </a:solidFill>
              </a:rPr>
              <a:t>Desarrollándote como un ser </a:t>
            </a:r>
            <a:r>
              <a:rPr lang="es-MX" sz="4000" b="1" cap="none" dirty="0" err="1" smtClean="0">
                <a:solidFill>
                  <a:schemeClr val="bg1"/>
                </a:solidFill>
              </a:rPr>
              <a:t>bio</a:t>
            </a:r>
            <a:r>
              <a:rPr lang="es-MX" sz="4000" b="1" cap="none" dirty="0" smtClean="0">
                <a:solidFill>
                  <a:schemeClr val="bg1"/>
                </a:solidFill>
              </a:rPr>
              <a:t> </a:t>
            </a:r>
            <a:r>
              <a:rPr lang="es-MX" sz="4000" b="1" cap="none" dirty="0" err="1" smtClean="0">
                <a:solidFill>
                  <a:schemeClr val="bg1"/>
                </a:solidFill>
              </a:rPr>
              <a:t>psico</a:t>
            </a:r>
            <a:r>
              <a:rPr lang="es-MX" sz="4000" b="1" cap="none" dirty="0" smtClean="0">
                <a:solidFill>
                  <a:schemeClr val="bg1"/>
                </a:solidFill>
              </a:rPr>
              <a:t> social en la pasión por las almas</a:t>
            </a:r>
            <a:endParaRPr lang="es-MX" sz="4000" cap="none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719" y="3143250"/>
            <a:ext cx="11267131" cy="3048000"/>
          </a:xfrm>
        </p:spPr>
        <p:txBody>
          <a:bodyPr>
            <a:noAutofit/>
          </a:bodyPr>
          <a:lstStyle/>
          <a:p>
            <a:r>
              <a:rPr lang="es-MX" sz="3200" i="1" dirty="0" smtClean="0"/>
              <a:t>3 Juan 2-4</a:t>
            </a:r>
          </a:p>
          <a:p>
            <a:r>
              <a:rPr lang="es-MX" sz="3200" i="1" dirty="0" smtClean="0"/>
              <a:t>“Amado, yo deseo que tú seas prosperado en todas las cosas, y que tengas salud, así como prospera tu alma. Pues mucho me regocijé cuando vinieron los hermanos y </a:t>
            </a:r>
            <a:r>
              <a:rPr lang="es-MX" sz="3200" i="1" dirty="0" smtClean="0"/>
              <a:t>di</a:t>
            </a:r>
            <a:r>
              <a:rPr lang="es-MX" sz="3200" i="1" dirty="0" smtClean="0"/>
              <a:t>eron </a:t>
            </a:r>
            <a:r>
              <a:rPr lang="es-MX" sz="3200" i="1" dirty="0" smtClean="0"/>
              <a:t>testimonio de tu verdad, de como andas en la verdad. No tengo yo mayor gozo que este,  el oír que mis hijos andan en la verdad”</a:t>
            </a:r>
          </a:p>
          <a:p>
            <a:endParaRPr lang="es-MX" sz="3200" dirty="0"/>
          </a:p>
        </p:txBody>
      </p:sp>
      <p:sp>
        <p:nvSpPr>
          <p:cNvPr id="4" name="Rectángulo 3"/>
          <p:cNvSpPr/>
          <p:nvPr/>
        </p:nvSpPr>
        <p:spPr>
          <a:xfrm>
            <a:off x="486719" y="1564906"/>
            <a:ext cx="1588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/>
              <a:t>Tema </a:t>
            </a:r>
            <a:r>
              <a:rPr lang="es-MX" sz="3200" b="1" dirty="0" smtClean="0"/>
              <a:t>1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1904488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24852" y="2146202"/>
            <a:ext cx="5722692" cy="34778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1"/>
            <a:r>
              <a:rPr lang="es-MX" sz="4400" i="1" dirty="0" smtClean="0"/>
              <a:t>Ro</a:t>
            </a:r>
            <a:r>
              <a:rPr lang="es-MX" sz="4400" i="1" dirty="0"/>
              <a:t>. </a:t>
            </a:r>
            <a:r>
              <a:rPr lang="es-MX" sz="4400" i="1" dirty="0" smtClean="0"/>
              <a:t>12:18 NVI</a:t>
            </a:r>
          </a:p>
          <a:p>
            <a:pPr lvl="1"/>
            <a:r>
              <a:rPr lang="es-MX" sz="4400" i="1" dirty="0" smtClean="0"/>
              <a:t>“Si </a:t>
            </a:r>
            <a:r>
              <a:rPr lang="es-MX" sz="4400" i="1" dirty="0"/>
              <a:t>es posible, y en cuanto dependa de ustedes, vivan en paz con todos.”</a:t>
            </a:r>
            <a:endParaRPr lang="es-MX" sz="5400" dirty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924852" y="151891"/>
            <a:ext cx="5722692" cy="1502737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s-MX" sz="3600" u="sng" dirty="0" smtClean="0"/>
              <a:t>d) Nuestras relaciones sociales</a:t>
            </a:r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055" y="4148590"/>
            <a:ext cx="2604406" cy="25279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1" y="1233922"/>
            <a:ext cx="2647950" cy="24672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24" t="19760"/>
          <a:stretch/>
        </p:blipFill>
        <p:spPr>
          <a:xfrm>
            <a:off x="9312502" y="2943904"/>
            <a:ext cx="2707819" cy="24093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07" t="11512"/>
          <a:stretch/>
        </p:blipFill>
        <p:spPr>
          <a:xfrm>
            <a:off x="9312502" y="151891"/>
            <a:ext cx="2707820" cy="21413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71732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342" y="4020457"/>
            <a:ext cx="10319657" cy="2473201"/>
          </a:xfrm>
        </p:spPr>
        <p:txBody>
          <a:bodyPr>
            <a:noAutofit/>
          </a:bodyPr>
          <a:lstStyle/>
          <a:p>
            <a:r>
              <a:rPr lang="es-MX" sz="4000" b="1" cap="none" dirty="0" smtClean="0"/>
              <a:t>¿Quieres impactar la vida de otros con la única intención de darle la gloria a Dios?</a:t>
            </a:r>
            <a:endParaRPr lang="es-MX" sz="4000" cap="non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6287" y="645581"/>
            <a:ext cx="5515428" cy="251853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25465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688" y="293298"/>
            <a:ext cx="11049949" cy="131732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s-MX" sz="3600" b="1" dirty="0" smtClean="0"/>
              <a:t>1. ¿</a:t>
            </a:r>
            <a:r>
              <a:rPr lang="es-MX" sz="3600" b="1" cap="none" dirty="0" smtClean="0"/>
              <a:t>Dios quiere que me desarrolle </a:t>
            </a:r>
            <a:r>
              <a:rPr lang="es-MX" sz="3600" b="1" cap="none" dirty="0" err="1" smtClean="0"/>
              <a:t>bio</a:t>
            </a:r>
            <a:r>
              <a:rPr lang="es-MX" sz="3600" b="1" cap="none" dirty="0" smtClean="0"/>
              <a:t> </a:t>
            </a:r>
            <a:r>
              <a:rPr lang="es-MX" sz="3600" b="1" cap="none" dirty="0" err="1" smtClean="0"/>
              <a:t>psico</a:t>
            </a:r>
            <a:r>
              <a:rPr lang="es-MX" sz="3600" b="1" cap="none" dirty="0" smtClean="0"/>
              <a:t> socialmente</a:t>
            </a:r>
            <a:r>
              <a:rPr lang="es-MX" sz="3600" b="1" dirty="0" smtClean="0"/>
              <a:t>?</a:t>
            </a:r>
            <a:endParaRPr lang="es-MX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5737" y="1858070"/>
            <a:ext cx="5298467" cy="241136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MX" sz="2400" i="1" dirty="0"/>
              <a:t>1 Timoteo 4:16 DHH</a:t>
            </a:r>
            <a:endParaRPr lang="es-MX" sz="2400" dirty="0"/>
          </a:p>
          <a:p>
            <a:pPr marL="0" indent="0" algn="ctr">
              <a:buNone/>
            </a:pPr>
            <a:r>
              <a:rPr lang="es-MX" sz="2400" b="1" i="1" u="sng" dirty="0"/>
              <a:t>“Ten cuidado de ti mismo</a:t>
            </a:r>
            <a:r>
              <a:rPr lang="es-MX" sz="2400" i="1" dirty="0"/>
              <a:t> y </a:t>
            </a:r>
            <a:r>
              <a:rPr lang="es-MX" sz="2400" i="1" u="sng" dirty="0"/>
              <a:t>de lo que enseñas a otros</a:t>
            </a:r>
            <a:r>
              <a:rPr lang="es-MX" sz="2400" i="1" dirty="0"/>
              <a:t>, y </a:t>
            </a:r>
            <a:r>
              <a:rPr lang="es-MX" sz="2400" b="1" i="1" u="sng" dirty="0"/>
              <a:t>sigue firme en todo</a:t>
            </a:r>
            <a:r>
              <a:rPr lang="es-MX" sz="2400" i="1" dirty="0"/>
              <a:t>. Si lo haces así, te salvarás a ti mismo y salvarás también a los que te escuchan</a:t>
            </a:r>
            <a:r>
              <a:rPr lang="es-MX" sz="2400" i="1" dirty="0" smtClean="0"/>
              <a:t>.”</a:t>
            </a:r>
            <a:endParaRPr lang="es-MX" sz="24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303288386"/>
              </p:ext>
            </p:extLst>
          </p:nvPr>
        </p:nvGraphicFramePr>
        <p:xfrm>
          <a:off x="6241691" y="1439333"/>
          <a:ext cx="575945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contenido 2"/>
          <p:cNvSpPr txBox="1">
            <a:spLocks/>
          </p:cNvSpPr>
          <p:nvPr/>
        </p:nvSpPr>
        <p:spPr>
          <a:xfrm>
            <a:off x="573786" y="4468484"/>
            <a:ext cx="5240418" cy="2061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 smtClean="0"/>
              <a:t>La mayor motivación para cuidarnos no debe ser en un tono egoísta. Sino cuidarnos </a:t>
            </a:r>
            <a:r>
              <a:rPr lang="es-MX" sz="2800" u="sng" dirty="0" smtClean="0"/>
              <a:t>para darle la gloria a Dios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3718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3192" y="360843"/>
            <a:ext cx="10127412" cy="118872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s-MX" sz="3600" b="1" smtClean="0"/>
              <a:t>2. </a:t>
            </a:r>
            <a:r>
              <a:rPr lang="es-MX" sz="3600" b="1" cap="none" smtClean="0"/>
              <a:t>¿Y qué tiene que ver mi Desarrollo biopsicosocial en la pasión por las almas?</a:t>
            </a:r>
            <a:endParaRPr lang="es-MX" sz="3600" b="1" cap="non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4931" y="1793553"/>
            <a:ext cx="3134494" cy="41350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s-MX" sz="3200" dirty="0"/>
              <a:t>No es por lo que </a:t>
            </a:r>
            <a:r>
              <a:rPr lang="es-MX" sz="3200" u="sng" dirty="0" smtClean="0"/>
              <a:t>decimos</a:t>
            </a:r>
            <a:r>
              <a:rPr lang="es-MX" sz="3200" dirty="0" smtClean="0"/>
              <a:t>, </a:t>
            </a:r>
            <a:r>
              <a:rPr lang="es-MX" sz="3200" dirty="0" smtClean="0"/>
              <a:t>como </a:t>
            </a:r>
            <a:r>
              <a:rPr lang="es-MX" sz="3200" dirty="0" smtClean="0"/>
              <a:t>debiéramos </a:t>
            </a:r>
            <a:r>
              <a:rPr lang="es-MX" sz="3200" dirty="0"/>
              <a:t>ser conocidos; sino por lo que </a:t>
            </a:r>
            <a:r>
              <a:rPr lang="es-MX" sz="3600" b="1" dirty="0"/>
              <a:t>somos</a:t>
            </a:r>
            <a:r>
              <a:rPr lang="es-MX" sz="3200" dirty="0"/>
              <a:t>, por nuestro </a:t>
            </a:r>
            <a:r>
              <a:rPr lang="es-MX" sz="3200" u="sng" dirty="0"/>
              <a:t>testimonio</a:t>
            </a:r>
            <a:r>
              <a:rPr lang="es-MX" sz="3200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6298">
            <a:off x="3959525" y="2296984"/>
            <a:ext cx="4554746" cy="34622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Rectángulo 4"/>
          <p:cNvSpPr/>
          <p:nvPr/>
        </p:nvSpPr>
        <p:spPr>
          <a:xfrm>
            <a:off x="9104373" y="3325865"/>
            <a:ext cx="2886344" cy="32932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El secreto </a:t>
            </a:r>
            <a:r>
              <a:rPr lang="es-MX" sz="32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del </a:t>
            </a:r>
            <a:r>
              <a:rPr lang="es-MX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carácter cristiano </a:t>
            </a:r>
            <a:r>
              <a:rPr lang="es-MX" sz="32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es-MX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MX" sz="40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sujeción</a:t>
            </a:r>
            <a:r>
              <a:rPr lang="es-MX" sz="4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s-MX" sz="40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obediencia</a:t>
            </a:r>
            <a:r>
              <a:rPr lang="es-MX" sz="4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 Señor.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806289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6000" b="1" cap="none" dirty="0" smtClean="0"/>
              <a:t>Reflexiona</a:t>
            </a:r>
            <a:endParaRPr lang="es-MX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31136" y="2153412"/>
            <a:ext cx="7729728" cy="3586615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¿Recuerdas alguna indicación sobre </a:t>
            </a:r>
            <a:r>
              <a:rPr lang="es-MX" sz="4400" u="sng" dirty="0"/>
              <a:t>tu forma de ser</a:t>
            </a:r>
            <a:r>
              <a:rPr lang="es-MX" sz="4400" dirty="0"/>
              <a:t>, que Dios te haya mostrado en fechas recientes? </a:t>
            </a:r>
          </a:p>
        </p:txBody>
      </p:sp>
    </p:spTree>
    <p:extLst>
      <p:ext uri="{BB962C8B-B14F-4D97-AF65-F5344CB8AC3E}">
        <p14:creationId xmlns:p14="http://schemas.microsoft.com/office/powerpoint/2010/main" val="13645480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2309" y="483079"/>
            <a:ext cx="11573771" cy="1345721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MX" sz="4000" b="1" cap="none" dirty="0" smtClean="0"/>
              <a:t>3. El mundo debe ver lo que Dios es capaz de hacer en la vida de los seres humanos</a:t>
            </a:r>
            <a:endParaRPr lang="es-MX" sz="4000" b="1" cap="non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91773" y="2191110"/>
            <a:ext cx="8744307" cy="198407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indent="0">
              <a:buNone/>
            </a:pPr>
            <a:r>
              <a:rPr lang="es-MX" sz="2800" u="sng" dirty="0">
                <a:solidFill>
                  <a:schemeClr val="tx1"/>
                </a:solidFill>
              </a:rPr>
              <a:t>1 Pedro 2:12 </a:t>
            </a:r>
            <a:r>
              <a:rPr lang="es-MX" sz="2800" i="1" u="sng" dirty="0">
                <a:solidFill>
                  <a:schemeClr val="tx1"/>
                </a:solidFill>
              </a:rPr>
              <a:t>RV60 </a:t>
            </a:r>
            <a:r>
              <a:rPr lang="es-MX" sz="2800" i="1" dirty="0">
                <a:solidFill>
                  <a:schemeClr val="tx1"/>
                </a:solidFill>
              </a:rPr>
              <a:t>“</a:t>
            </a:r>
            <a:r>
              <a:rPr lang="es-MX" sz="2800" b="1" i="1" baseline="30000" dirty="0">
                <a:solidFill>
                  <a:schemeClr val="tx1"/>
                </a:solidFill>
              </a:rPr>
              <a:t>12 </a:t>
            </a:r>
            <a:r>
              <a:rPr lang="es-MX" sz="2800" i="1" dirty="0">
                <a:solidFill>
                  <a:schemeClr val="tx1"/>
                </a:solidFill>
              </a:rPr>
              <a:t>manteniendo buena vuestra manera de vivir entre los gentiles; para que en lo que murmuran de vosotros como de malhechores, glorifiquen a Dios en el día de la visitación, </a:t>
            </a:r>
            <a:r>
              <a:rPr lang="es-MX" sz="2800" i="1" dirty="0" smtClean="0">
                <a:solidFill>
                  <a:schemeClr val="tx1"/>
                </a:solidFill>
              </a:rPr>
              <a:t>al </a:t>
            </a:r>
            <a:r>
              <a:rPr lang="es-MX" sz="2800" i="1" dirty="0">
                <a:solidFill>
                  <a:schemeClr val="tx1"/>
                </a:solidFill>
              </a:rPr>
              <a:t>considerar vuestras buenas obras.” 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3191773" y="4537494"/>
            <a:ext cx="8744308" cy="186330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800" i="1" u="sng" dirty="0" smtClean="0">
                <a:solidFill>
                  <a:schemeClr val="bg1"/>
                </a:solidFill>
              </a:rPr>
              <a:t>NVI</a:t>
            </a:r>
            <a:r>
              <a:rPr lang="es-MX" sz="2800" i="1" dirty="0" smtClean="0">
                <a:solidFill>
                  <a:schemeClr val="bg1"/>
                </a:solidFill>
              </a:rPr>
              <a:t> “</a:t>
            </a:r>
            <a:r>
              <a:rPr lang="es-MX" sz="2800" b="1" i="1" baseline="30000" dirty="0" smtClean="0">
                <a:solidFill>
                  <a:schemeClr val="bg1"/>
                </a:solidFill>
              </a:rPr>
              <a:t>12 </a:t>
            </a:r>
            <a:r>
              <a:rPr lang="es-MX" sz="2800" i="1" dirty="0" smtClean="0">
                <a:solidFill>
                  <a:schemeClr val="bg1"/>
                </a:solidFill>
              </a:rPr>
              <a:t>Mantengan entre los incrédulos una conducta tan ejemplar que, aunque los acusen de hacer el mal, ellos observen las buenas obras de ustedes y glorifiquen a Dios en el día de la salvación.</a:t>
            </a:r>
            <a:r>
              <a:rPr lang="es-MX" sz="2800" b="1" i="1" baseline="30000" dirty="0" smtClean="0">
                <a:solidFill>
                  <a:schemeClr val="bg1"/>
                </a:solidFill>
              </a:rPr>
              <a:t> </a:t>
            </a:r>
            <a:endParaRPr lang="es-MX" sz="2800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07"/>
          <a:stretch/>
        </p:blipFill>
        <p:spPr>
          <a:xfrm>
            <a:off x="138023" y="1984075"/>
            <a:ext cx="2915728" cy="46582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5719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4864" y="343590"/>
            <a:ext cx="7729728" cy="143345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s-MX" sz="3600" b="1" cap="none" dirty="0" smtClean="0"/>
              <a:t>4. Para un Desarrollo </a:t>
            </a:r>
            <a:r>
              <a:rPr lang="es-MX" sz="3600" b="1" cap="none" dirty="0"/>
              <a:t>I</a:t>
            </a:r>
            <a:r>
              <a:rPr lang="es-MX" sz="3600" b="1" cap="none" dirty="0" smtClean="0"/>
              <a:t>ntegral debe haber </a:t>
            </a:r>
            <a:r>
              <a:rPr lang="es-MX" sz="4000" b="1" u="sng" cap="none" dirty="0" smtClean="0"/>
              <a:t>autocuidado</a:t>
            </a:r>
            <a:endParaRPr lang="es-MX" sz="3600" b="1" u="sng" cap="non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74521" y="2225615"/>
            <a:ext cx="8488391" cy="429595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MX" sz="2800" u="sng" dirty="0"/>
              <a:t>Definición</a:t>
            </a:r>
            <a:r>
              <a:rPr lang="es-MX" sz="2800" dirty="0"/>
              <a:t>: Proceso compuesto por </a:t>
            </a:r>
            <a:r>
              <a:rPr lang="es-MX" sz="2800" b="1" dirty="0"/>
              <a:t>acciones intencionales</a:t>
            </a:r>
            <a:r>
              <a:rPr lang="es-MX" sz="2800" dirty="0"/>
              <a:t> para el cuidado de la salud, de las emociones y de la manera como nos relacionamos con los </a:t>
            </a:r>
            <a:r>
              <a:rPr lang="es-MX" sz="2800" dirty="0" smtClean="0"/>
              <a:t>demás.</a:t>
            </a:r>
            <a:endParaRPr lang="es-MX" sz="2800" dirty="0" smtClean="0"/>
          </a:p>
          <a:p>
            <a:endParaRPr lang="es-MX" sz="1000" dirty="0"/>
          </a:p>
          <a:p>
            <a:pPr marL="0" indent="0">
              <a:buNone/>
            </a:pPr>
            <a:r>
              <a:rPr lang="es-MX" sz="2800" i="1" dirty="0"/>
              <a:t>1 Corintios 6:20</a:t>
            </a:r>
            <a:endParaRPr lang="es-MX" sz="2800" dirty="0"/>
          </a:p>
          <a:p>
            <a:pPr marL="0" indent="0">
              <a:buNone/>
            </a:pPr>
            <a:r>
              <a:rPr lang="es-MX" sz="2800" i="1" dirty="0"/>
              <a:t>“</a:t>
            </a:r>
            <a:r>
              <a:rPr lang="es-MX" sz="2800" b="1" i="1" baseline="30000" dirty="0"/>
              <a:t>20 </a:t>
            </a:r>
            <a:r>
              <a:rPr lang="es-MX" sz="2800" i="1" dirty="0"/>
              <a:t>Porque habéis sido comprados por precio; glorificad, pues, a Dios en vuestro cuerpo y en vuestro espíritu, los cuales son de Dios.” </a:t>
            </a:r>
            <a:endParaRPr lang="es-MX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09" y="2225615"/>
            <a:ext cx="2476500" cy="42959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04" y="343590"/>
            <a:ext cx="3349565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707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2125" y="360842"/>
            <a:ext cx="7729728" cy="118872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es-MX" sz="4400" b="1" cap="none" dirty="0" smtClean="0">
                <a:solidFill>
                  <a:schemeClr val="tx1"/>
                </a:solidFill>
              </a:rPr>
              <a:t>5. Qué debemos cuidar?</a:t>
            </a:r>
            <a:endParaRPr lang="es-MX" sz="4400" b="1" cap="none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9588" y="1811547"/>
            <a:ext cx="5325603" cy="471002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342900" lvl="1" indent="-342900">
              <a:buFont typeface="+mj-lt"/>
              <a:buAutoNum type="alphaLcParenR"/>
            </a:pPr>
            <a:r>
              <a:rPr lang="es-MX" sz="2800" u="sng" dirty="0"/>
              <a:t>Nuestro cuerpo</a:t>
            </a:r>
            <a:endParaRPr lang="es-MX" sz="3600" dirty="0"/>
          </a:p>
          <a:p>
            <a:pPr lvl="1"/>
            <a:r>
              <a:rPr lang="es-MX" sz="2800" i="1" dirty="0"/>
              <a:t>1 Tesalonicenses 5:23 “</a:t>
            </a:r>
            <a:r>
              <a:rPr lang="es-MX" sz="2800" b="1" i="1" baseline="30000" dirty="0"/>
              <a:t>23 </a:t>
            </a:r>
            <a:r>
              <a:rPr lang="es-MX" sz="2800" i="1" dirty="0"/>
              <a:t>Y el mismo Dios de paz os santifique por completo; y todo vuestro ser, espíritu, alma y cuerpo, sea guardado irreprensible para la venida de nuestro Señor Jesucristo.”</a:t>
            </a:r>
            <a:endParaRPr lang="es-MX" sz="2800" dirty="0"/>
          </a:p>
          <a:p>
            <a:pPr lvl="1"/>
            <a:r>
              <a:rPr lang="es-MX" sz="2800" u="sng" dirty="0"/>
              <a:t>¿Qué cuidar?</a:t>
            </a:r>
            <a:r>
              <a:rPr lang="es-MX" sz="2800" dirty="0"/>
              <a:t>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8" r="19940"/>
          <a:stretch/>
        </p:blipFill>
        <p:spPr>
          <a:xfrm>
            <a:off x="5895833" y="1717755"/>
            <a:ext cx="3043451" cy="21309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832" y="4148919"/>
            <a:ext cx="3043451" cy="24883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121"/>
          <a:stretch/>
        </p:blipFill>
        <p:spPr>
          <a:xfrm>
            <a:off x="9485194" y="1578656"/>
            <a:ext cx="2497253" cy="22700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086" b="15668"/>
          <a:stretch/>
        </p:blipFill>
        <p:spPr>
          <a:xfrm>
            <a:off x="9997500" y="4148919"/>
            <a:ext cx="1984947" cy="24747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2" r="6626" b="12242"/>
          <a:stretch/>
        </p:blipFill>
        <p:spPr>
          <a:xfrm>
            <a:off x="8182348" y="2931436"/>
            <a:ext cx="1815152" cy="24702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568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4660983" cy="89140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cap="none" dirty="0" smtClean="0">
                <a:solidFill>
                  <a:schemeClr val="tx1"/>
                </a:solidFill>
              </a:rPr>
              <a:t>b) </a:t>
            </a:r>
            <a:r>
              <a:rPr lang="es-MX" sz="3600" u="sng" cap="none" dirty="0" smtClean="0">
                <a:solidFill>
                  <a:schemeClr val="tx1"/>
                </a:solidFill>
              </a:rPr>
              <a:t>Nuestra Mente</a:t>
            </a:r>
            <a:endParaRPr lang="es-MX" sz="3600" cap="none" dirty="0">
              <a:solidFill>
                <a:schemeClr val="tx1"/>
              </a:solidFill>
            </a:endParaRPr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2231135" y="1948964"/>
            <a:ext cx="4660983" cy="4909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s-MX" sz="3200" dirty="0"/>
              <a:t> </a:t>
            </a:r>
            <a:r>
              <a:rPr lang="es-MX" sz="3200" dirty="0" smtClean="0"/>
              <a:t>Renueva </a:t>
            </a:r>
            <a:r>
              <a:rPr lang="es-MX" sz="3200" dirty="0" smtClean="0"/>
              <a:t>tu mente. </a:t>
            </a:r>
            <a:r>
              <a:rPr lang="es-MX" sz="3200" dirty="0" smtClean="0"/>
              <a:t>		Ro</a:t>
            </a:r>
            <a:r>
              <a:rPr lang="es-MX" sz="3200" dirty="0" smtClean="0"/>
              <a:t>. 12:2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s-MX" sz="3200" dirty="0" smtClean="0"/>
              <a:t> Ajusta </a:t>
            </a:r>
            <a:r>
              <a:rPr lang="es-MX" sz="3200" dirty="0" smtClean="0"/>
              <a:t>tus ideas con la Palabra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s-MX" sz="3200" dirty="0" smtClean="0"/>
              <a:t> Cuida </a:t>
            </a:r>
            <a:r>
              <a:rPr lang="es-MX" sz="3200" dirty="0" smtClean="0"/>
              <a:t>lo que piensas. </a:t>
            </a:r>
            <a:r>
              <a:rPr lang="es-MX" sz="3200" dirty="0" smtClean="0"/>
              <a:t>	Fil</a:t>
            </a:r>
            <a:r>
              <a:rPr lang="es-MX" sz="3200" dirty="0" smtClean="0"/>
              <a:t>. 4:8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s-MX" sz="3200" dirty="0" smtClean="0"/>
              <a:t> Ocupa </a:t>
            </a:r>
            <a:r>
              <a:rPr lang="es-MX" sz="3200" dirty="0" smtClean="0"/>
              <a:t>tus pensamientos con la Palabra. Sal. 119:9</a:t>
            </a:r>
            <a:endParaRPr lang="es-MX" sz="3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65"/>
          <a:stretch/>
        </p:blipFill>
        <p:spPr>
          <a:xfrm>
            <a:off x="7165076" y="964691"/>
            <a:ext cx="3130170" cy="2515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573" y="4183464"/>
            <a:ext cx="2868588" cy="2674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433" y="2976064"/>
            <a:ext cx="2495835" cy="24148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35485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7548" y="1780674"/>
            <a:ext cx="5345526" cy="4459705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lvl="1" indent="0" algn="ctr">
              <a:buNone/>
            </a:pPr>
            <a:r>
              <a:rPr lang="es-MX" sz="4400" i="1" dirty="0" smtClean="0">
                <a:solidFill>
                  <a:schemeClr val="tx1"/>
                </a:solidFill>
              </a:rPr>
              <a:t>Proverbios 4:23</a:t>
            </a:r>
          </a:p>
          <a:p>
            <a:pPr marL="0" lvl="1" indent="0" algn="ctr">
              <a:buNone/>
            </a:pPr>
            <a:r>
              <a:rPr lang="es-MX" sz="4400" i="1" dirty="0" smtClean="0">
                <a:solidFill>
                  <a:schemeClr val="tx1"/>
                </a:solidFill>
              </a:rPr>
              <a:t>“Sobre </a:t>
            </a:r>
            <a:r>
              <a:rPr lang="es-MX" sz="4400" i="1" dirty="0">
                <a:solidFill>
                  <a:schemeClr val="tx1"/>
                </a:solidFill>
              </a:rPr>
              <a:t>toda cosa guardada, guarda tu corazón; Porque de él mana la vida</a:t>
            </a:r>
            <a:r>
              <a:rPr lang="es-MX" sz="4400" i="1" dirty="0" smtClean="0">
                <a:solidFill>
                  <a:schemeClr val="tx1"/>
                </a:solidFill>
              </a:rPr>
              <a:t>.”</a:t>
            </a:r>
            <a:endParaRPr lang="es-MX" sz="6000" dirty="0">
              <a:solidFill>
                <a:schemeClr val="tx1"/>
              </a:solidFill>
            </a:endParaRP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97547" y="476725"/>
            <a:ext cx="5730537" cy="1015191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s-MX" sz="4000" u="sng" dirty="0" smtClean="0">
                <a:solidFill>
                  <a:schemeClr val="bg1"/>
                </a:solidFill>
              </a:rPr>
              <a:t>c) Nuestras emociones</a:t>
            </a:r>
            <a:endParaRPr lang="es-MX" sz="20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16"/>
          <a:stretch/>
        </p:blipFill>
        <p:spPr>
          <a:xfrm>
            <a:off x="8293768" y="3785936"/>
            <a:ext cx="3705727" cy="27592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832" y="476724"/>
            <a:ext cx="4253168" cy="30044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19084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