
<file path=[Content_Types].xml><?xml version="1.0" encoding="utf-8"?>
<Types xmlns="http://schemas.openxmlformats.org/package/2006/content-types">
  <Default Extension="glb" ContentType="model/gltf.binary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webextensions/webextension3.xml" ContentType="application/vnd.ms-office.webextension+xml"/>
  <Override PartName="/ppt/webextensions/webextension4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1779" r:id="rId2"/>
    <p:sldId id="3381" r:id="rId3"/>
    <p:sldId id="3345" r:id="rId4"/>
    <p:sldId id="3360" r:id="rId5"/>
    <p:sldId id="3348" r:id="rId6"/>
    <p:sldId id="3356" r:id="rId7"/>
    <p:sldId id="3351" r:id="rId8"/>
    <p:sldId id="3357" r:id="rId9"/>
    <p:sldId id="3358" r:id="rId10"/>
    <p:sldId id="3310" r:id="rId11"/>
    <p:sldId id="3362" r:id="rId12"/>
    <p:sldId id="3369" r:id="rId13"/>
    <p:sldId id="3383" r:id="rId14"/>
    <p:sldId id="3365" r:id="rId15"/>
    <p:sldId id="3364" r:id="rId16"/>
    <p:sldId id="3384" r:id="rId17"/>
    <p:sldId id="3359" r:id="rId18"/>
    <p:sldId id="3370" r:id="rId19"/>
    <p:sldId id="3366" r:id="rId20"/>
    <p:sldId id="3372" r:id="rId21"/>
    <p:sldId id="3373" r:id="rId22"/>
    <p:sldId id="3374" r:id="rId23"/>
    <p:sldId id="3375" r:id="rId24"/>
    <p:sldId id="3376" r:id="rId25"/>
    <p:sldId id="3377" r:id="rId26"/>
    <p:sldId id="3378" r:id="rId27"/>
    <p:sldId id="3379" r:id="rId28"/>
    <p:sldId id="3385" r:id="rId29"/>
    <p:sldId id="3343" r:id="rId30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257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39A9"/>
    <a:srgbClr val="C13B10"/>
    <a:srgbClr val="1C6DAB"/>
    <a:srgbClr val="E65D26"/>
    <a:srgbClr val="9579D5"/>
    <a:srgbClr val="A11260"/>
    <a:srgbClr val="F96A2D"/>
    <a:srgbClr val="DD2485"/>
    <a:srgbClr val="724AC7"/>
    <a:srgbClr val="3FAA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002CFA-F6F6-484D-82D9-8F44C787F84B}" v="3899" dt="2023-05-12T23:45:44.9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43" autoAdjust="0"/>
    <p:restoredTop sz="85351" autoAdjust="0"/>
  </p:normalViewPr>
  <p:slideViewPr>
    <p:cSldViewPr snapToGrid="0">
      <p:cViewPr varScale="1">
        <p:scale>
          <a:sx n="91" d="100"/>
          <a:sy n="91" d="100"/>
        </p:scale>
        <p:origin x="924" y="78"/>
      </p:cViewPr>
      <p:guideLst>
        <p:guide orient="horz" pos="2137"/>
        <p:guide pos="2570"/>
      </p:guideLst>
    </p:cSldViewPr>
  </p:slideViewPr>
  <p:outlineViewPr>
    <p:cViewPr>
      <p:scale>
        <a:sx n="33" d="100"/>
        <a:sy n="33" d="100"/>
      </p:scale>
      <p:origin x="0" y="-384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rtin Villanueva" userId="45c3b38671558b17" providerId="LiveId" clId="{6F002CFA-F6F6-484D-82D9-8F44C787F84B}"/>
    <pc:docChg chg="undo redo custSel addSld delSld modSld sldOrd">
      <pc:chgData name="Bertin Villanueva" userId="45c3b38671558b17" providerId="LiveId" clId="{6F002CFA-F6F6-484D-82D9-8F44C787F84B}" dt="2023-05-13T00:19:48.575" v="10587" actId="1076"/>
      <pc:docMkLst>
        <pc:docMk/>
      </pc:docMkLst>
      <pc:sldChg chg="addSp delSp modSp mod modAnim">
        <pc:chgData name="Bertin Villanueva" userId="45c3b38671558b17" providerId="LiveId" clId="{6F002CFA-F6F6-484D-82D9-8F44C787F84B}" dt="2023-05-12T21:52:15.710" v="8464"/>
        <pc:sldMkLst>
          <pc:docMk/>
          <pc:sldMk cId="86200029" sldId="1779"/>
        </pc:sldMkLst>
        <pc:spChg chg="mod">
          <ac:chgData name="Bertin Villanueva" userId="45c3b38671558b17" providerId="LiveId" clId="{6F002CFA-F6F6-484D-82D9-8F44C787F84B}" dt="2023-05-10T22:03:51.373" v="2974" actId="14100"/>
          <ac:spMkLst>
            <pc:docMk/>
            <pc:sldMk cId="86200029" sldId="1779"/>
            <ac:spMk id="23" creationId="{8DE31513-54E4-4428-8101-741A2318110E}"/>
          </ac:spMkLst>
        </pc:spChg>
        <pc:graphicFrameChg chg="modGraphic">
          <ac:chgData name="Bertin Villanueva" userId="45c3b38671558b17" providerId="LiveId" clId="{6F002CFA-F6F6-484D-82D9-8F44C787F84B}" dt="2023-05-10T22:04:29.855" v="2976"/>
          <ac:graphicFrameMkLst>
            <pc:docMk/>
            <pc:sldMk cId="86200029" sldId="1779"/>
            <ac:graphicFrameMk id="8" creationId="{7B06FA79-2174-4C5B-5CFE-AB942389F5FD}"/>
          </ac:graphicFrameMkLst>
        </pc:graphicFrameChg>
        <pc:picChg chg="add mod">
          <ac:chgData name="Bertin Villanueva" userId="45c3b38671558b17" providerId="LiveId" clId="{6F002CFA-F6F6-484D-82D9-8F44C787F84B}" dt="2023-05-12T21:48:32.998" v="8443" actId="1076"/>
          <ac:picMkLst>
            <pc:docMk/>
            <pc:sldMk cId="86200029" sldId="1779"/>
            <ac:picMk id="5" creationId="{BFC460FC-2F0A-2E42-2879-74007E314BB6}"/>
          </ac:picMkLst>
        </pc:picChg>
        <pc:picChg chg="del mod">
          <ac:chgData name="Bertin Villanueva" userId="45c3b38671558b17" providerId="LiveId" clId="{6F002CFA-F6F6-484D-82D9-8F44C787F84B}" dt="2023-05-09T02:46:21.502" v="131" actId="478"/>
          <ac:picMkLst>
            <pc:docMk/>
            <pc:sldMk cId="86200029" sldId="1779"/>
            <ac:picMk id="7" creationId="{9E0ABB33-9EA5-67DB-1688-E91AFB7A5F0E}"/>
          </ac:picMkLst>
        </pc:picChg>
        <pc:picChg chg="mod">
          <ac:chgData name="Bertin Villanueva" userId="45c3b38671558b17" providerId="LiveId" clId="{6F002CFA-F6F6-484D-82D9-8F44C787F84B}" dt="2023-05-10T22:02:48.317" v="2971" actId="14100"/>
          <ac:picMkLst>
            <pc:docMk/>
            <pc:sldMk cId="86200029" sldId="1779"/>
            <ac:picMk id="11" creationId="{C530574D-730F-0161-8694-B55596D11832}"/>
          </ac:picMkLst>
        </pc:picChg>
        <pc:picChg chg="mod">
          <ac:chgData name="Bertin Villanueva" userId="45c3b38671558b17" providerId="LiveId" clId="{6F002CFA-F6F6-484D-82D9-8F44C787F84B}" dt="2023-05-10T22:02:45.078" v="2970" actId="14100"/>
          <ac:picMkLst>
            <pc:docMk/>
            <pc:sldMk cId="86200029" sldId="1779"/>
            <ac:picMk id="12" creationId="{7EEEF6B0-13A8-28E0-7736-3F497821CD74}"/>
          </ac:picMkLst>
        </pc:picChg>
        <pc:picChg chg="mod">
          <ac:chgData name="Bertin Villanueva" userId="45c3b38671558b17" providerId="LiveId" clId="{6F002CFA-F6F6-484D-82D9-8F44C787F84B}" dt="2023-05-10T22:02:41.650" v="2969" actId="14100"/>
          <ac:picMkLst>
            <pc:docMk/>
            <pc:sldMk cId="86200029" sldId="1779"/>
            <ac:picMk id="13" creationId="{6F5C23AC-7095-CE43-B74F-60171318E528}"/>
          </ac:picMkLst>
        </pc:picChg>
      </pc:sldChg>
      <pc:sldChg chg="del">
        <pc:chgData name="Bertin Villanueva" userId="45c3b38671558b17" providerId="LiveId" clId="{6F002CFA-F6F6-484D-82D9-8F44C787F84B}" dt="2023-05-12T20:25:09.931" v="8289" actId="47"/>
        <pc:sldMkLst>
          <pc:docMk/>
          <pc:sldMk cId="1705668787" sldId="2298"/>
        </pc:sldMkLst>
      </pc:sldChg>
      <pc:sldChg chg="del">
        <pc:chgData name="Bertin Villanueva" userId="45c3b38671558b17" providerId="LiveId" clId="{6F002CFA-F6F6-484D-82D9-8F44C787F84B}" dt="2023-05-12T20:25:09.931" v="8289" actId="47"/>
        <pc:sldMkLst>
          <pc:docMk/>
          <pc:sldMk cId="1503895157" sldId="3309"/>
        </pc:sldMkLst>
      </pc:sldChg>
      <pc:sldChg chg="addSp delSp modSp mod ord delAnim modAnim">
        <pc:chgData name="Bertin Villanueva" userId="45c3b38671558b17" providerId="LiveId" clId="{6F002CFA-F6F6-484D-82D9-8F44C787F84B}" dt="2023-05-12T23:06:07.432" v="9162"/>
        <pc:sldMkLst>
          <pc:docMk/>
          <pc:sldMk cId="1236554088" sldId="3310"/>
        </pc:sldMkLst>
        <pc:spChg chg="add del mod">
          <ac:chgData name="Bertin Villanueva" userId="45c3b38671558b17" providerId="LiveId" clId="{6F002CFA-F6F6-484D-82D9-8F44C787F84B}" dt="2023-05-09T16:57:33.322" v="2847" actId="478"/>
          <ac:spMkLst>
            <pc:docMk/>
            <pc:sldMk cId="1236554088" sldId="3310"/>
            <ac:spMk id="4" creationId="{FCF21EE1-6518-D59A-758C-511F23A15011}"/>
          </ac:spMkLst>
        </pc:spChg>
        <pc:spChg chg="del">
          <ac:chgData name="Bertin Villanueva" userId="45c3b38671558b17" providerId="LiveId" clId="{6F002CFA-F6F6-484D-82D9-8F44C787F84B}" dt="2023-05-09T16:50:51.069" v="2771"/>
          <ac:spMkLst>
            <pc:docMk/>
            <pc:sldMk cId="1236554088" sldId="3310"/>
            <ac:spMk id="5" creationId="{CEACE361-58BF-4CBC-9340-823563D1A19F}"/>
          </ac:spMkLst>
        </pc:spChg>
        <pc:spChg chg="mod ord">
          <ac:chgData name="Bertin Villanueva" userId="45c3b38671558b17" providerId="LiveId" clId="{6F002CFA-F6F6-484D-82D9-8F44C787F84B}" dt="2023-05-12T06:14:16.573" v="4869" actId="20577"/>
          <ac:spMkLst>
            <pc:docMk/>
            <pc:sldMk cId="1236554088" sldId="3310"/>
            <ac:spMk id="6" creationId="{055EF496-8EA7-444F-AFE2-B4DD130E021A}"/>
          </ac:spMkLst>
        </pc:spChg>
        <pc:spChg chg="del">
          <ac:chgData name="Bertin Villanueva" userId="45c3b38671558b17" providerId="LiveId" clId="{6F002CFA-F6F6-484D-82D9-8F44C787F84B}" dt="2023-05-09T16:50:00.739" v="2762" actId="478"/>
          <ac:spMkLst>
            <pc:docMk/>
            <pc:sldMk cId="1236554088" sldId="3310"/>
            <ac:spMk id="7" creationId="{9365C7AC-F4DF-8943-A6AE-0C42493B34D9}"/>
          </ac:spMkLst>
        </pc:spChg>
        <pc:spChg chg="del">
          <ac:chgData name="Bertin Villanueva" userId="45c3b38671558b17" providerId="LiveId" clId="{6F002CFA-F6F6-484D-82D9-8F44C787F84B}" dt="2023-05-09T16:57:12.163" v="2845" actId="478"/>
          <ac:spMkLst>
            <pc:docMk/>
            <pc:sldMk cId="1236554088" sldId="3310"/>
            <ac:spMk id="9" creationId="{E9DB3EF9-F8FA-134C-850E-E94DAD395CAB}"/>
          </ac:spMkLst>
        </pc:spChg>
        <pc:spChg chg="del">
          <ac:chgData name="Bertin Villanueva" userId="45c3b38671558b17" providerId="LiveId" clId="{6F002CFA-F6F6-484D-82D9-8F44C787F84B}" dt="2023-05-09T16:57:12.163" v="2845" actId="478"/>
          <ac:spMkLst>
            <pc:docMk/>
            <pc:sldMk cId="1236554088" sldId="3310"/>
            <ac:spMk id="10" creationId="{684FAAE0-308B-4740-8C42-D166A3284A72}"/>
          </ac:spMkLst>
        </pc:spChg>
        <pc:spChg chg="del">
          <ac:chgData name="Bertin Villanueva" userId="45c3b38671558b17" providerId="LiveId" clId="{6F002CFA-F6F6-484D-82D9-8F44C787F84B}" dt="2023-05-09T16:57:12.163" v="2845" actId="478"/>
          <ac:spMkLst>
            <pc:docMk/>
            <pc:sldMk cId="1236554088" sldId="3310"/>
            <ac:spMk id="11" creationId="{189498CF-1124-ED40-B8FA-10B84EDA79F7}"/>
          </ac:spMkLst>
        </pc:spChg>
        <pc:spChg chg="del">
          <ac:chgData name="Bertin Villanueva" userId="45c3b38671558b17" providerId="LiveId" clId="{6F002CFA-F6F6-484D-82D9-8F44C787F84B}" dt="2023-05-09T16:57:12.163" v="2845" actId="478"/>
          <ac:spMkLst>
            <pc:docMk/>
            <pc:sldMk cId="1236554088" sldId="3310"/>
            <ac:spMk id="12" creationId="{C7C716D9-79A2-4A43-BC7D-45201E39D672}"/>
          </ac:spMkLst>
        </pc:spChg>
        <pc:spChg chg="mod">
          <ac:chgData name="Bertin Villanueva" userId="45c3b38671558b17" providerId="LiveId" clId="{6F002CFA-F6F6-484D-82D9-8F44C787F84B}" dt="2023-05-12T22:27:09.544" v="8685" actId="1076"/>
          <ac:spMkLst>
            <pc:docMk/>
            <pc:sldMk cId="1236554088" sldId="3310"/>
            <ac:spMk id="13" creationId="{592E7E6F-D8C9-F041-8648-49A5584F5458}"/>
          </ac:spMkLst>
        </pc:spChg>
        <pc:spChg chg="del">
          <ac:chgData name="Bertin Villanueva" userId="45c3b38671558b17" providerId="LiveId" clId="{6F002CFA-F6F6-484D-82D9-8F44C787F84B}" dt="2023-05-09T16:59:21.075" v="2901" actId="478"/>
          <ac:spMkLst>
            <pc:docMk/>
            <pc:sldMk cId="1236554088" sldId="3310"/>
            <ac:spMk id="14" creationId="{76757DF7-AFB5-204E-91DE-0E7308A4F37F}"/>
          </ac:spMkLst>
        </pc:spChg>
        <pc:spChg chg="del">
          <ac:chgData name="Bertin Villanueva" userId="45c3b38671558b17" providerId="LiveId" clId="{6F002CFA-F6F6-484D-82D9-8F44C787F84B}" dt="2023-05-09T16:58:00.403" v="2850" actId="478"/>
          <ac:spMkLst>
            <pc:docMk/>
            <pc:sldMk cId="1236554088" sldId="3310"/>
            <ac:spMk id="15" creationId="{62F3EEF0-0D87-4047-BC5B-45FC63B6056A}"/>
          </ac:spMkLst>
        </pc:spChg>
        <pc:spChg chg="del">
          <ac:chgData name="Bertin Villanueva" userId="45c3b38671558b17" providerId="LiveId" clId="{6F002CFA-F6F6-484D-82D9-8F44C787F84B}" dt="2023-05-09T16:58:01.827" v="2851" actId="478"/>
          <ac:spMkLst>
            <pc:docMk/>
            <pc:sldMk cId="1236554088" sldId="3310"/>
            <ac:spMk id="16" creationId="{5D41FF24-0342-F44E-9D80-0382BBA0547E}"/>
          </ac:spMkLst>
        </pc:spChg>
        <pc:spChg chg="del">
          <ac:chgData name="Bertin Villanueva" userId="45c3b38671558b17" providerId="LiveId" clId="{6F002CFA-F6F6-484D-82D9-8F44C787F84B}" dt="2023-05-09T16:59:23.589" v="2902" actId="478"/>
          <ac:spMkLst>
            <pc:docMk/>
            <pc:sldMk cId="1236554088" sldId="3310"/>
            <ac:spMk id="17" creationId="{A34D2462-B6B1-B148-9205-01193521AEE2}"/>
          </ac:spMkLst>
        </pc:spChg>
        <pc:spChg chg="del">
          <ac:chgData name="Bertin Villanueva" userId="45c3b38671558b17" providerId="LiveId" clId="{6F002CFA-F6F6-484D-82D9-8F44C787F84B}" dt="2023-05-09T16:59:23.589" v="2902" actId="478"/>
          <ac:spMkLst>
            <pc:docMk/>
            <pc:sldMk cId="1236554088" sldId="3310"/>
            <ac:spMk id="18" creationId="{D317D457-D0B4-E348-B48B-FA1ED7559A28}"/>
          </ac:spMkLst>
        </pc:spChg>
        <pc:spChg chg="add mod">
          <ac:chgData name="Bertin Villanueva" userId="45c3b38671558b17" providerId="LiveId" clId="{6F002CFA-F6F6-484D-82D9-8F44C787F84B}" dt="2023-05-12T23:05:38.184" v="9161" actId="6549"/>
          <ac:spMkLst>
            <pc:docMk/>
            <pc:sldMk cId="1236554088" sldId="3310"/>
            <ac:spMk id="19" creationId="{BD800242-8E4C-F30C-0D73-6BD745BD9F7B}"/>
          </ac:spMkLst>
        </pc:spChg>
        <pc:spChg chg="del mod">
          <ac:chgData name="Bertin Villanueva" userId="45c3b38671558b17" providerId="LiveId" clId="{6F002CFA-F6F6-484D-82D9-8F44C787F84B}" dt="2023-05-09T16:57:12.163" v="2845" actId="478"/>
          <ac:spMkLst>
            <pc:docMk/>
            <pc:sldMk cId="1236554088" sldId="3310"/>
            <ac:spMk id="20" creationId="{83CD7B1D-E256-4934-87B0-488DD6A1F460}"/>
          </ac:spMkLst>
        </pc:spChg>
        <pc:spChg chg="add del mod">
          <ac:chgData name="Bertin Villanueva" userId="45c3b38671558b17" providerId="LiveId" clId="{6F002CFA-F6F6-484D-82D9-8F44C787F84B}" dt="2023-05-12T22:26:54.977" v="8682" actId="478"/>
          <ac:spMkLst>
            <pc:docMk/>
            <pc:sldMk cId="1236554088" sldId="3310"/>
            <ac:spMk id="21" creationId="{994D63C9-B5B5-3F59-E103-22BC75B0F8FD}"/>
          </ac:spMkLst>
        </pc:spChg>
        <pc:spChg chg="add del mod">
          <ac:chgData name="Bertin Villanueva" userId="45c3b38671558b17" providerId="LiveId" clId="{6F002CFA-F6F6-484D-82D9-8F44C787F84B}" dt="2023-05-12T22:26:03.882" v="8672" actId="478"/>
          <ac:spMkLst>
            <pc:docMk/>
            <pc:sldMk cId="1236554088" sldId="3310"/>
            <ac:spMk id="22" creationId="{FC24F05C-EB35-C1BF-48C1-40E1452F1007}"/>
          </ac:spMkLst>
        </pc:spChg>
        <pc:spChg chg="add mod">
          <ac:chgData name="Bertin Villanueva" userId="45c3b38671558b17" providerId="LiveId" clId="{6F002CFA-F6F6-484D-82D9-8F44C787F84B}" dt="2023-05-12T22:26:59.800" v="8683" actId="1076"/>
          <ac:spMkLst>
            <pc:docMk/>
            <pc:sldMk cId="1236554088" sldId="3310"/>
            <ac:spMk id="23" creationId="{5BAAD961-3505-977D-2F88-6FAEF5B0C887}"/>
          </ac:spMkLst>
        </pc:spChg>
        <pc:spChg chg="add mod">
          <ac:chgData name="Bertin Villanueva" userId="45c3b38671558b17" providerId="LiveId" clId="{6F002CFA-F6F6-484D-82D9-8F44C787F84B}" dt="2023-05-12T22:27:17.639" v="8687" actId="1076"/>
          <ac:spMkLst>
            <pc:docMk/>
            <pc:sldMk cId="1236554088" sldId="3310"/>
            <ac:spMk id="25" creationId="{24F7D372-053E-3D42-738E-65A9418D018B}"/>
          </ac:spMkLst>
        </pc:spChg>
        <pc:spChg chg="add del">
          <ac:chgData name="Bertin Villanueva" userId="45c3b38671558b17" providerId="LiveId" clId="{6F002CFA-F6F6-484D-82D9-8F44C787F84B}" dt="2023-05-09T17:01:36.147" v="2923" actId="478"/>
          <ac:spMkLst>
            <pc:docMk/>
            <pc:sldMk cId="1236554088" sldId="3310"/>
            <ac:spMk id="26" creationId="{5DC7534F-6BD6-1792-2666-B63B11B7F21A}"/>
          </ac:spMkLst>
        </pc:spChg>
        <pc:spChg chg="add mod ord">
          <ac:chgData name="Bertin Villanueva" userId="45c3b38671558b17" providerId="LiveId" clId="{6F002CFA-F6F6-484D-82D9-8F44C787F84B}" dt="2023-05-09T17:03:21.959" v="2939" actId="14100"/>
          <ac:spMkLst>
            <pc:docMk/>
            <pc:sldMk cId="1236554088" sldId="3310"/>
            <ac:spMk id="27" creationId="{E82D29D3-43AB-6624-8B54-63BCD20C38DA}"/>
          </ac:spMkLst>
        </pc:spChg>
        <pc:spChg chg="add mod ord">
          <ac:chgData name="Bertin Villanueva" userId="45c3b38671558b17" providerId="LiveId" clId="{6F002CFA-F6F6-484D-82D9-8F44C787F84B}" dt="2023-05-09T17:02:21.680" v="2931" actId="167"/>
          <ac:spMkLst>
            <pc:docMk/>
            <pc:sldMk cId="1236554088" sldId="3310"/>
            <ac:spMk id="28" creationId="{EB5735EE-D1BA-2029-3608-2843296A7932}"/>
          </ac:spMkLst>
        </pc:spChg>
        <pc:spChg chg="add mod ord">
          <ac:chgData name="Bertin Villanueva" userId="45c3b38671558b17" providerId="LiveId" clId="{6F002CFA-F6F6-484D-82D9-8F44C787F84B}" dt="2023-05-09T17:02:21.680" v="2931" actId="167"/>
          <ac:spMkLst>
            <pc:docMk/>
            <pc:sldMk cId="1236554088" sldId="3310"/>
            <ac:spMk id="29" creationId="{9C56B3D8-15AA-3AD1-93F8-97065E7C7BD2}"/>
          </ac:spMkLst>
        </pc:spChg>
        <pc:spChg chg="add mod ord">
          <ac:chgData name="Bertin Villanueva" userId="45c3b38671558b17" providerId="LiveId" clId="{6F002CFA-F6F6-484D-82D9-8F44C787F84B}" dt="2023-05-09T17:02:21.680" v="2931" actId="167"/>
          <ac:spMkLst>
            <pc:docMk/>
            <pc:sldMk cId="1236554088" sldId="3310"/>
            <ac:spMk id="30" creationId="{9BCB2BA4-CCEA-ACC4-9C61-120D3F570C21}"/>
          </ac:spMkLst>
        </pc:spChg>
        <pc:spChg chg="add mod">
          <ac:chgData name="Bertin Villanueva" userId="45c3b38671558b17" providerId="LiveId" clId="{6F002CFA-F6F6-484D-82D9-8F44C787F84B}" dt="2023-05-09T17:02:41.666" v="2933"/>
          <ac:spMkLst>
            <pc:docMk/>
            <pc:sldMk cId="1236554088" sldId="3310"/>
            <ac:spMk id="31" creationId="{859292F2-8A5A-BA35-7A1C-E0CDC9A9AC11}"/>
          </ac:spMkLst>
        </pc:spChg>
        <pc:spChg chg="add mod">
          <ac:chgData name="Bertin Villanueva" userId="45c3b38671558b17" providerId="LiveId" clId="{6F002CFA-F6F6-484D-82D9-8F44C787F84B}" dt="2023-05-09T17:02:48.458" v="2934" actId="1076"/>
          <ac:spMkLst>
            <pc:docMk/>
            <pc:sldMk cId="1236554088" sldId="3310"/>
            <ac:spMk id="32" creationId="{B66B8467-849E-D637-82A7-7418D2DBC721}"/>
          </ac:spMkLst>
        </pc:spChg>
        <pc:spChg chg="add mod">
          <ac:chgData name="Bertin Villanueva" userId="45c3b38671558b17" providerId="LiveId" clId="{6F002CFA-F6F6-484D-82D9-8F44C787F84B}" dt="2023-05-09T17:02:51.839" v="2935" actId="1076"/>
          <ac:spMkLst>
            <pc:docMk/>
            <pc:sldMk cId="1236554088" sldId="3310"/>
            <ac:spMk id="33" creationId="{F7F23C83-12F9-DCF2-506C-4D1EE4C7A4E7}"/>
          </ac:spMkLst>
        </pc:spChg>
        <pc:spChg chg="add mod">
          <ac:chgData name="Bertin Villanueva" userId="45c3b38671558b17" providerId="LiveId" clId="{6F002CFA-F6F6-484D-82D9-8F44C787F84B}" dt="2023-05-09T17:03:49.913" v="2941" actId="1076"/>
          <ac:spMkLst>
            <pc:docMk/>
            <pc:sldMk cId="1236554088" sldId="3310"/>
            <ac:spMk id="34" creationId="{CA1B3606-8745-51A9-1190-CEB35F9BAF1E}"/>
          </ac:spMkLst>
        </pc:spChg>
        <pc:graphicFrameChg chg="add del mod">
          <ac:chgData name="Bertin Villanueva" userId="45c3b38671558b17" providerId="LiveId" clId="{6F002CFA-F6F6-484D-82D9-8F44C787F84B}" dt="2023-05-09T16:52:53.207" v="2779" actId="478"/>
          <ac:graphicFrameMkLst>
            <pc:docMk/>
            <pc:sldMk cId="1236554088" sldId="3310"/>
            <ac:graphicFrameMk id="2" creationId="{50E71912-B6A6-B7FA-F2A7-63583376536E}"/>
          </ac:graphicFrameMkLst>
        </pc:graphicFrameChg>
        <pc:graphicFrameChg chg="add del mod modGraphic">
          <ac:chgData name="Bertin Villanueva" userId="45c3b38671558b17" providerId="LiveId" clId="{6F002CFA-F6F6-484D-82D9-8F44C787F84B}" dt="2023-05-09T17:00:43.003" v="2916" actId="478"/>
          <ac:graphicFrameMkLst>
            <pc:docMk/>
            <pc:sldMk cId="1236554088" sldId="3310"/>
            <ac:graphicFrameMk id="8" creationId="{F3FC2A4D-0BB4-0CBB-63EC-6CE4C03B1B4E}"/>
          </ac:graphicFrameMkLst>
        </pc:graphicFrameChg>
        <pc:picChg chg="add mod">
          <ac:chgData name="Bertin Villanueva" userId="45c3b38671558b17" providerId="LiveId" clId="{6F002CFA-F6F6-484D-82D9-8F44C787F84B}" dt="2023-05-09T16:57:02.707" v="2844" actId="14100"/>
          <ac:picMkLst>
            <pc:docMk/>
            <pc:sldMk cId="1236554088" sldId="3310"/>
            <ac:picMk id="2050" creationId="{398C0D9B-B914-CF8C-4786-6E55460BA55B}"/>
          </ac:picMkLst>
        </pc:picChg>
      </pc:sldChg>
      <pc:sldChg chg="del">
        <pc:chgData name="Bertin Villanueva" userId="45c3b38671558b17" providerId="LiveId" clId="{6F002CFA-F6F6-484D-82D9-8F44C787F84B}" dt="2023-05-12T20:25:13.446" v="8290" actId="47"/>
        <pc:sldMkLst>
          <pc:docMk/>
          <pc:sldMk cId="3283466759" sldId="3312"/>
        </pc:sldMkLst>
      </pc:sldChg>
      <pc:sldChg chg="del">
        <pc:chgData name="Bertin Villanueva" userId="45c3b38671558b17" providerId="LiveId" clId="{6F002CFA-F6F6-484D-82D9-8F44C787F84B}" dt="2023-05-12T20:25:09.931" v="8289" actId="47"/>
        <pc:sldMkLst>
          <pc:docMk/>
          <pc:sldMk cId="1999643290" sldId="3314"/>
        </pc:sldMkLst>
      </pc:sldChg>
      <pc:sldChg chg="modSp del mod">
        <pc:chgData name="Bertin Villanueva" userId="45c3b38671558b17" providerId="LiveId" clId="{6F002CFA-F6F6-484D-82D9-8F44C787F84B}" dt="2023-05-12T22:53:25.001" v="8932" actId="47"/>
        <pc:sldMkLst>
          <pc:docMk/>
          <pc:sldMk cId="4216100538" sldId="3315"/>
        </pc:sldMkLst>
        <pc:spChg chg="mod">
          <ac:chgData name="Bertin Villanueva" userId="45c3b38671558b17" providerId="LiveId" clId="{6F002CFA-F6F6-484D-82D9-8F44C787F84B}" dt="2023-05-12T20:25:36.407" v="8291" actId="122"/>
          <ac:spMkLst>
            <pc:docMk/>
            <pc:sldMk cId="4216100538" sldId="3315"/>
            <ac:spMk id="17" creationId="{D5760A29-95B0-5346-9FB0-2EA8C3490236}"/>
          </ac:spMkLst>
        </pc:spChg>
      </pc:sldChg>
      <pc:sldChg chg="del">
        <pc:chgData name="Bertin Villanueva" userId="45c3b38671558b17" providerId="LiveId" clId="{6F002CFA-F6F6-484D-82D9-8F44C787F84B}" dt="2023-05-12T20:25:13.446" v="8290" actId="47"/>
        <pc:sldMkLst>
          <pc:docMk/>
          <pc:sldMk cId="4286436245" sldId="3316"/>
        </pc:sldMkLst>
      </pc:sldChg>
      <pc:sldChg chg="del">
        <pc:chgData name="Bertin Villanueva" userId="45c3b38671558b17" providerId="LiveId" clId="{6F002CFA-F6F6-484D-82D9-8F44C787F84B}" dt="2023-05-12T20:25:09.931" v="8289" actId="47"/>
        <pc:sldMkLst>
          <pc:docMk/>
          <pc:sldMk cId="2898503841" sldId="3318"/>
        </pc:sldMkLst>
      </pc:sldChg>
      <pc:sldChg chg="del">
        <pc:chgData name="Bertin Villanueva" userId="45c3b38671558b17" providerId="LiveId" clId="{6F002CFA-F6F6-484D-82D9-8F44C787F84B}" dt="2023-05-12T22:53:28.353" v="8934" actId="47"/>
        <pc:sldMkLst>
          <pc:docMk/>
          <pc:sldMk cId="1037388015" sldId="3331"/>
        </pc:sldMkLst>
      </pc:sldChg>
      <pc:sldChg chg="del">
        <pc:chgData name="Bertin Villanueva" userId="45c3b38671558b17" providerId="LiveId" clId="{6F002CFA-F6F6-484D-82D9-8F44C787F84B}" dt="2023-05-12T20:25:06.098" v="8288" actId="47"/>
        <pc:sldMkLst>
          <pc:docMk/>
          <pc:sldMk cId="2489209228" sldId="3341"/>
        </pc:sldMkLst>
      </pc:sldChg>
      <pc:sldChg chg="del">
        <pc:chgData name="Bertin Villanueva" userId="45c3b38671558b17" providerId="LiveId" clId="{6F002CFA-F6F6-484D-82D9-8F44C787F84B}" dt="2023-05-12T20:25:13.446" v="8290" actId="47"/>
        <pc:sldMkLst>
          <pc:docMk/>
          <pc:sldMk cId="2516135025" sldId="3342"/>
        </pc:sldMkLst>
      </pc:sldChg>
      <pc:sldChg chg="addSp delSp modSp mod modAnim">
        <pc:chgData name="Bertin Villanueva" userId="45c3b38671558b17" providerId="LiveId" clId="{6F002CFA-F6F6-484D-82D9-8F44C787F84B}" dt="2023-05-13T00:19:48.575" v="10587" actId="1076"/>
        <pc:sldMkLst>
          <pc:docMk/>
          <pc:sldMk cId="1355371613" sldId="3343"/>
        </pc:sldMkLst>
        <pc:spChg chg="del">
          <ac:chgData name="Bertin Villanueva" userId="45c3b38671558b17" providerId="LiveId" clId="{6F002CFA-F6F6-484D-82D9-8F44C787F84B}" dt="2023-05-12T22:53:51.713" v="8960" actId="478"/>
          <ac:spMkLst>
            <pc:docMk/>
            <pc:sldMk cId="1355371613" sldId="3343"/>
            <ac:spMk id="2" creationId="{BF59D2AC-A1D6-4EBA-AF86-38801B03D41D}"/>
          </ac:spMkLst>
        </pc:spChg>
        <pc:spChg chg="add mod">
          <ac:chgData name="Bertin Villanueva" userId="45c3b38671558b17" providerId="LiveId" clId="{6F002CFA-F6F6-484D-82D9-8F44C787F84B}" dt="2023-05-13T00:19:32.868" v="10582" actId="1076"/>
          <ac:spMkLst>
            <pc:docMk/>
            <pc:sldMk cId="1355371613" sldId="3343"/>
            <ac:spMk id="6" creationId="{087A9ADC-9FB2-03F2-8A40-DEFC459AF5F3}"/>
          </ac:spMkLst>
        </pc:spChg>
        <pc:spChg chg="add mod">
          <ac:chgData name="Bertin Villanueva" userId="45c3b38671558b17" providerId="LiveId" clId="{6F002CFA-F6F6-484D-82D9-8F44C787F84B}" dt="2023-05-13T00:19:48.575" v="10587" actId="1076"/>
          <ac:spMkLst>
            <pc:docMk/>
            <pc:sldMk cId="1355371613" sldId="3343"/>
            <ac:spMk id="8" creationId="{EC3DE9F6-7739-CDEC-BAD8-A3D6BAF43634}"/>
          </ac:spMkLst>
        </pc:spChg>
        <pc:spChg chg="del mod ord">
          <ac:chgData name="Bertin Villanueva" userId="45c3b38671558b17" providerId="LiveId" clId="{6F002CFA-F6F6-484D-82D9-8F44C787F84B}" dt="2023-05-13T00:18:48.792" v="10559" actId="478"/>
          <ac:spMkLst>
            <pc:docMk/>
            <pc:sldMk cId="1355371613" sldId="3343"/>
            <ac:spMk id="23" creationId="{8DE31513-54E4-4428-8101-741A2318110E}"/>
          </ac:spMkLst>
        </pc:spChg>
        <pc:spChg chg="mod">
          <ac:chgData name="Bertin Villanueva" userId="45c3b38671558b17" providerId="LiveId" clId="{6F002CFA-F6F6-484D-82D9-8F44C787F84B}" dt="2023-05-12T22:54:36.060" v="8973" actId="1076"/>
          <ac:spMkLst>
            <pc:docMk/>
            <pc:sldMk cId="1355371613" sldId="3343"/>
            <ac:spMk id="35" creationId="{F09DDA14-4D6D-4BE6-98E3-7C8CF4724788}"/>
          </ac:spMkLst>
        </pc:spChg>
        <pc:spChg chg="del">
          <ac:chgData name="Bertin Villanueva" userId="45c3b38671558b17" providerId="LiveId" clId="{6F002CFA-F6F6-484D-82D9-8F44C787F84B}" dt="2023-05-13T00:19:42.846" v="10584" actId="478"/>
          <ac:spMkLst>
            <pc:docMk/>
            <pc:sldMk cId="1355371613" sldId="3343"/>
            <ac:spMk id="179" creationId="{A11E19F7-C7F0-4219-ABB3-7A4D0E579773}"/>
          </ac:spMkLst>
        </pc:spChg>
        <pc:spChg chg="del">
          <ac:chgData name="Bertin Villanueva" userId="45c3b38671558b17" providerId="LiveId" clId="{6F002CFA-F6F6-484D-82D9-8F44C787F84B}" dt="2023-05-13T00:18:55.703" v="10562" actId="478"/>
          <ac:spMkLst>
            <pc:docMk/>
            <pc:sldMk cId="1355371613" sldId="3343"/>
            <ac:spMk id="181" creationId="{163C0192-EC06-4AD5-94B9-B81ED25121B0}"/>
          </ac:spMkLst>
        </pc:spChg>
        <pc:spChg chg="del">
          <ac:chgData name="Bertin Villanueva" userId="45c3b38671558b17" providerId="LiveId" clId="{6F002CFA-F6F6-484D-82D9-8F44C787F84B}" dt="2023-05-13T00:18:55.703" v="10562" actId="478"/>
          <ac:spMkLst>
            <pc:docMk/>
            <pc:sldMk cId="1355371613" sldId="3343"/>
            <ac:spMk id="182" creationId="{8BD86934-B35B-47E7-9F3D-C53CCCCCC282}"/>
          </ac:spMkLst>
        </pc:spChg>
        <pc:spChg chg="del mod">
          <ac:chgData name="Bertin Villanueva" userId="45c3b38671558b17" providerId="LiveId" clId="{6F002CFA-F6F6-484D-82D9-8F44C787F84B}" dt="2023-05-13T00:18:53.513" v="10561" actId="478"/>
          <ac:spMkLst>
            <pc:docMk/>
            <pc:sldMk cId="1355371613" sldId="3343"/>
            <ac:spMk id="183" creationId="{CB41C0A8-6BA6-4FCC-B4D7-B074372170B3}"/>
          </ac:spMkLst>
        </pc:spChg>
        <pc:spChg chg="del mod">
          <ac:chgData name="Bertin Villanueva" userId="45c3b38671558b17" providerId="LiveId" clId="{6F002CFA-F6F6-484D-82D9-8F44C787F84B}" dt="2023-05-13T00:18:53.513" v="10561" actId="478"/>
          <ac:spMkLst>
            <pc:docMk/>
            <pc:sldMk cId="1355371613" sldId="3343"/>
            <ac:spMk id="184" creationId="{85F87BA7-3323-42B9-9AC5-873E6A74A120}"/>
          </ac:spMkLst>
        </pc:spChg>
        <pc:grpChg chg="del">
          <ac:chgData name="Bertin Villanueva" userId="45c3b38671558b17" providerId="LiveId" clId="{6F002CFA-F6F6-484D-82D9-8F44C787F84B}" dt="2023-05-12T22:53:48.945" v="8959" actId="478"/>
          <ac:grpSpMkLst>
            <pc:docMk/>
            <pc:sldMk cId="1355371613" sldId="3343"/>
            <ac:grpSpMk id="36" creationId="{FADD2667-86C6-431F-BE67-1EFA499FDD79}"/>
          </ac:grpSpMkLst>
        </pc:grpChg>
        <pc:grpChg chg="del">
          <ac:chgData name="Bertin Villanueva" userId="45c3b38671558b17" providerId="LiveId" clId="{6F002CFA-F6F6-484D-82D9-8F44C787F84B}" dt="2023-05-12T22:53:48.945" v="8959" actId="478"/>
          <ac:grpSpMkLst>
            <pc:docMk/>
            <pc:sldMk cId="1355371613" sldId="3343"/>
            <ac:grpSpMk id="40" creationId="{FD64B48F-618D-4827-A84F-71795D82D31C}"/>
          </ac:grpSpMkLst>
        </pc:grpChg>
        <pc:grpChg chg="del">
          <ac:chgData name="Bertin Villanueva" userId="45c3b38671558b17" providerId="LiveId" clId="{6F002CFA-F6F6-484D-82D9-8F44C787F84B}" dt="2023-05-12T22:53:48.945" v="8959" actId="478"/>
          <ac:grpSpMkLst>
            <pc:docMk/>
            <pc:sldMk cId="1355371613" sldId="3343"/>
            <ac:grpSpMk id="43" creationId="{F2F1E2AA-F339-45F9-B217-3BFEE2EFC79D}"/>
          </ac:grpSpMkLst>
        </pc:grpChg>
        <pc:picChg chg="add mod">
          <ac:chgData name="Bertin Villanueva" userId="45c3b38671558b17" providerId="LiveId" clId="{6F002CFA-F6F6-484D-82D9-8F44C787F84B}" dt="2023-05-12T22:54:09.816" v="8965"/>
          <ac:picMkLst>
            <pc:docMk/>
            <pc:sldMk cId="1355371613" sldId="3343"/>
            <ac:picMk id="3" creationId="{D1C855FA-CCB7-2BE4-386A-61E0E5881CFF}"/>
          </ac:picMkLst>
        </pc:picChg>
        <pc:picChg chg="add mod">
          <ac:chgData name="Bertin Villanueva" userId="45c3b38671558b17" providerId="LiveId" clId="{6F002CFA-F6F6-484D-82D9-8F44C787F84B}" dt="2023-05-13T00:19:46.091" v="10586" actId="1076"/>
          <ac:picMkLst>
            <pc:docMk/>
            <pc:sldMk cId="1355371613" sldId="3343"/>
            <ac:picMk id="4" creationId="{1951F400-4AF9-61D9-E0F9-DFA7EB74583E}"/>
          </ac:picMkLst>
        </pc:picChg>
      </pc:sldChg>
      <pc:sldChg chg="del">
        <pc:chgData name="Bertin Villanueva" userId="45c3b38671558b17" providerId="LiveId" clId="{6F002CFA-F6F6-484D-82D9-8F44C787F84B}" dt="2023-05-12T20:25:06.098" v="8288" actId="47"/>
        <pc:sldMkLst>
          <pc:docMk/>
          <pc:sldMk cId="3220551863" sldId="3344"/>
        </pc:sldMkLst>
      </pc:sldChg>
      <pc:sldChg chg="addSp delSp modSp mod ord delAnim modAnim">
        <pc:chgData name="Bertin Villanueva" userId="45c3b38671558b17" providerId="LiveId" clId="{6F002CFA-F6F6-484D-82D9-8F44C787F84B}" dt="2023-05-12T22:55:38.913" v="8982" actId="1076"/>
        <pc:sldMkLst>
          <pc:docMk/>
          <pc:sldMk cId="3198453413" sldId="3345"/>
        </pc:sldMkLst>
        <pc:spChg chg="del">
          <ac:chgData name="Bertin Villanueva" userId="45c3b38671558b17" providerId="LiveId" clId="{6F002CFA-F6F6-484D-82D9-8F44C787F84B}" dt="2023-05-12T05:09:41.170" v="4181" actId="478"/>
          <ac:spMkLst>
            <pc:docMk/>
            <pc:sldMk cId="3198453413" sldId="3345"/>
            <ac:spMk id="2" creationId="{599C451D-0135-E13E-3546-4021DA30AE08}"/>
          </ac:spMkLst>
        </pc:spChg>
        <pc:spChg chg="add mod">
          <ac:chgData name="Bertin Villanueva" userId="45c3b38671558b17" providerId="LiveId" clId="{6F002CFA-F6F6-484D-82D9-8F44C787F84B}" dt="2023-05-12T22:55:38.913" v="8982" actId="1076"/>
          <ac:spMkLst>
            <pc:docMk/>
            <pc:sldMk cId="3198453413" sldId="3345"/>
            <ac:spMk id="2" creationId="{7C2CD014-F7C9-5638-5A73-B076CA4D136D}"/>
          </ac:spMkLst>
        </pc:spChg>
        <pc:spChg chg="del">
          <ac:chgData name="Bertin Villanueva" userId="45c3b38671558b17" providerId="LiveId" clId="{6F002CFA-F6F6-484D-82D9-8F44C787F84B}" dt="2023-05-12T05:09:35.643" v="4179" actId="478"/>
          <ac:spMkLst>
            <pc:docMk/>
            <pc:sldMk cId="3198453413" sldId="3345"/>
            <ac:spMk id="3" creationId="{69BBC40D-30BF-8277-6500-50E4E6726646}"/>
          </ac:spMkLst>
        </pc:spChg>
        <pc:spChg chg="add del mod">
          <ac:chgData name="Bertin Villanueva" userId="45c3b38671558b17" providerId="LiveId" clId="{6F002CFA-F6F6-484D-82D9-8F44C787F84B}" dt="2023-05-12T05:17:49.257" v="4408" actId="478"/>
          <ac:spMkLst>
            <pc:docMk/>
            <pc:sldMk cId="3198453413" sldId="3345"/>
            <ac:spMk id="8" creationId="{491EFEB7-0201-7DB5-4536-10B3B3927321}"/>
          </ac:spMkLst>
        </pc:spChg>
        <pc:spChg chg="add del mod ord">
          <ac:chgData name="Bertin Villanueva" userId="45c3b38671558b17" providerId="LiveId" clId="{6F002CFA-F6F6-484D-82D9-8F44C787F84B}" dt="2023-05-12T05:17:45.009" v="4407" actId="478"/>
          <ac:spMkLst>
            <pc:docMk/>
            <pc:sldMk cId="3198453413" sldId="3345"/>
            <ac:spMk id="9" creationId="{C4295C60-5424-A6CA-F92A-A0FBA5882E96}"/>
          </ac:spMkLst>
        </pc:spChg>
        <pc:spChg chg="add del mod ord">
          <ac:chgData name="Bertin Villanueva" userId="45c3b38671558b17" providerId="LiveId" clId="{6F002CFA-F6F6-484D-82D9-8F44C787F84B}" dt="2023-05-12T05:17:45.009" v="4407" actId="478"/>
          <ac:spMkLst>
            <pc:docMk/>
            <pc:sldMk cId="3198453413" sldId="3345"/>
            <ac:spMk id="10" creationId="{FE959394-A0F0-C045-0B8F-686C054333EC}"/>
          </ac:spMkLst>
        </pc:spChg>
        <pc:spChg chg="add del mod ord">
          <ac:chgData name="Bertin Villanueva" userId="45c3b38671558b17" providerId="LiveId" clId="{6F002CFA-F6F6-484D-82D9-8F44C787F84B}" dt="2023-05-12T05:17:45.009" v="4407" actId="478"/>
          <ac:spMkLst>
            <pc:docMk/>
            <pc:sldMk cId="3198453413" sldId="3345"/>
            <ac:spMk id="11" creationId="{477B74C9-E2FF-5AAC-7D79-036068947037}"/>
          </ac:spMkLst>
        </pc:spChg>
        <pc:spChg chg="add del ord">
          <ac:chgData name="Bertin Villanueva" userId="45c3b38671558b17" providerId="LiveId" clId="{6F002CFA-F6F6-484D-82D9-8F44C787F84B}" dt="2023-05-12T05:13:58.115" v="4282" actId="478"/>
          <ac:spMkLst>
            <pc:docMk/>
            <pc:sldMk cId="3198453413" sldId="3345"/>
            <ac:spMk id="12" creationId="{F5F141A9-E68E-A310-745D-62603D9616E4}"/>
          </ac:spMkLst>
        </pc:spChg>
        <pc:spChg chg="add del mod">
          <ac:chgData name="Bertin Villanueva" userId="45c3b38671558b17" providerId="LiveId" clId="{6F002CFA-F6F6-484D-82D9-8F44C787F84B}" dt="2023-05-12T05:14:18.970" v="4290" actId="478"/>
          <ac:spMkLst>
            <pc:docMk/>
            <pc:sldMk cId="3198453413" sldId="3345"/>
            <ac:spMk id="13" creationId="{4B100192-365A-435A-8749-1FCC7070F679}"/>
          </ac:spMkLst>
        </pc:spChg>
        <pc:spChg chg="add del mod ord">
          <ac:chgData name="Bertin Villanueva" userId="45c3b38671558b17" providerId="LiveId" clId="{6F002CFA-F6F6-484D-82D9-8F44C787F84B}" dt="2023-05-12T05:17:45.009" v="4407" actId="478"/>
          <ac:spMkLst>
            <pc:docMk/>
            <pc:sldMk cId="3198453413" sldId="3345"/>
            <ac:spMk id="14" creationId="{986CC3E3-514B-EA57-F074-190EA2D873B5}"/>
          </ac:spMkLst>
        </pc:spChg>
        <pc:spChg chg="add del mod ord">
          <ac:chgData name="Bertin Villanueva" userId="45c3b38671558b17" providerId="LiveId" clId="{6F002CFA-F6F6-484D-82D9-8F44C787F84B}" dt="2023-05-12T05:17:45.009" v="4407" actId="478"/>
          <ac:spMkLst>
            <pc:docMk/>
            <pc:sldMk cId="3198453413" sldId="3345"/>
            <ac:spMk id="15" creationId="{1ADF34B4-62D6-0703-6A76-A929A048D499}"/>
          </ac:spMkLst>
        </pc:spChg>
        <pc:spChg chg="add del mod ord">
          <ac:chgData name="Bertin Villanueva" userId="45c3b38671558b17" providerId="LiveId" clId="{6F002CFA-F6F6-484D-82D9-8F44C787F84B}" dt="2023-05-12T05:17:45.009" v="4407" actId="478"/>
          <ac:spMkLst>
            <pc:docMk/>
            <pc:sldMk cId="3198453413" sldId="3345"/>
            <ac:spMk id="16" creationId="{A3E83E91-1E52-0255-945E-1446579FB9E4}"/>
          </ac:spMkLst>
        </pc:spChg>
        <pc:spChg chg="add del mod">
          <ac:chgData name="Bertin Villanueva" userId="45c3b38671558b17" providerId="LiveId" clId="{6F002CFA-F6F6-484D-82D9-8F44C787F84B}" dt="2023-05-12T05:17:41.297" v="4406" actId="478"/>
          <ac:spMkLst>
            <pc:docMk/>
            <pc:sldMk cId="3198453413" sldId="3345"/>
            <ac:spMk id="17" creationId="{E7D40F03-05A2-0509-E37A-1AFFFF49D0E6}"/>
          </ac:spMkLst>
        </pc:spChg>
        <pc:spChg chg="del">
          <ac:chgData name="Bertin Villanueva" userId="45c3b38671558b17" providerId="LiveId" clId="{6F002CFA-F6F6-484D-82D9-8F44C787F84B}" dt="2023-05-12T05:09:38.740" v="4180" actId="478"/>
          <ac:spMkLst>
            <pc:docMk/>
            <pc:sldMk cId="3198453413" sldId="3345"/>
            <ac:spMk id="20" creationId="{62D8BBFC-622F-4E36-98C6-8BB9E03C266F}"/>
          </ac:spMkLst>
        </pc:spChg>
        <pc:spChg chg="mod">
          <ac:chgData name="Bertin Villanueva" userId="45c3b38671558b17" providerId="LiveId" clId="{6F002CFA-F6F6-484D-82D9-8F44C787F84B}" dt="2023-05-12T22:55:16.410" v="8978" actId="404"/>
          <ac:spMkLst>
            <pc:docMk/>
            <pc:sldMk cId="3198453413" sldId="3345"/>
            <ac:spMk id="23" creationId="{8DE31513-54E4-4428-8101-741A2318110E}"/>
          </ac:spMkLst>
        </pc:spChg>
        <pc:spChg chg="del">
          <ac:chgData name="Bertin Villanueva" userId="45c3b38671558b17" providerId="LiveId" clId="{6F002CFA-F6F6-484D-82D9-8F44C787F84B}" dt="2023-05-12T05:09:38.740" v="4180" actId="478"/>
          <ac:spMkLst>
            <pc:docMk/>
            <pc:sldMk cId="3198453413" sldId="3345"/>
            <ac:spMk id="26" creationId="{9EE1D920-ABBC-453F-89E1-4298B65C8826}"/>
          </ac:spMkLst>
        </pc:spChg>
        <pc:spChg chg="mod">
          <ac:chgData name="Bertin Villanueva" userId="45c3b38671558b17" providerId="LiveId" clId="{6F002CFA-F6F6-484D-82D9-8F44C787F84B}" dt="2023-05-12T05:15:59.809" v="4340" actId="1076"/>
          <ac:spMkLst>
            <pc:docMk/>
            <pc:sldMk cId="3198453413" sldId="3345"/>
            <ac:spMk id="32" creationId="{0CFAB656-904B-4634-9801-AFEAA18AA4D7}"/>
          </ac:spMkLst>
        </pc:spChg>
        <pc:spChg chg="del">
          <ac:chgData name="Bertin Villanueva" userId="45c3b38671558b17" providerId="LiveId" clId="{6F002CFA-F6F6-484D-82D9-8F44C787F84B}" dt="2023-05-12T05:09:38.740" v="4180" actId="478"/>
          <ac:spMkLst>
            <pc:docMk/>
            <pc:sldMk cId="3198453413" sldId="3345"/>
            <ac:spMk id="38" creationId="{27BCD8D9-80F7-449C-A809-9ECDEA729DBA}"/>
          </ac:spMkLst>
        </pc:spChg>
        <pc:spChg chg="del">
          <ac:chgData name="Bertin Villanueva" userId="45c3b38671558b17" providerId="LiveId" clId="{6F002CFA-F6F6-484D-82D9-8F44C787F84B}" dt="2023-05-12T05:09:38.740" v="4180" actId="478"/>
          <ac:spMkLst>
            <pc:docMk/>
            <pc:sldMk cId="3198453413" sldId="3345"/>
            <ac:spMk id="172" creationId="{196A3D04-A084-4802-BE2D-88D4FE32D18C}"/>
          </ac:spMkLst>
        </pc:spChg>
        <pc:spChg chg="del">
          <ac:chgData name="Bertin Villanueva" userId="45c3b38671558b17" providerId="LiveId" clId="{6F002CFA-F6F6-484D-82D9-8F44C787F84B}" dt="2023-05-12T05:09:38.740" v="4180" actId="478"/>
          <ac:spMkLst>
            <pc:docMk/>
            <pc:sldMk cId="3198453413" sldId="3345"/>
            <ac:spMk id="173" creationId="{717EC329-1326-4937-8616-0F3BD43EF23D}"/>
          </ac:spMkLst>
        </pc:spChg>
        <pc:spChg chg="del">
          <ac:chgData name="Bertin Villanueva" userId="45c3b38671558b17" providerId="LiveId" clId="{6F002CFA-F6F6-484D-82D9-8F44C787F84B}" dt="2023-05-12T05:09:38.740" v="4180" actId="478"/>
          <ac:spMkLst>
            <pc:docMk/>
            <pc:sldMk cId="3198453413" sldId="3345"/>
            <ac:spMk id="174" creationId="{81432C62-4DF2-4E29-9E64-D438E092DDA5}"/>
          </ac:spMkLst>
        </pc:spChg>
        <pc:spChg chg="del">
          <ac:chgData name="Bertin Villanueva" userId="45c3b38671558b17" providerId="LiveId" clId="{6F002CFA-F6F6-484D-82D9-8F44C787F84B}" dt="2023-05-12T05:09:38.740" v="4180" actId="478"/>
          <ac:spMkLst>
            <pc:docMk/>
            <pc:sldMk cId="3198453413" sldId="3345"/>
            <ac:spMk id="175" creationId="{7B2BE6B8-FE72-46BF-91FD-FB5D660B737A}"/>
          </ac:spMkLst>
        </pc:spChg>
        <pc:spChg chg="del">
          <ac:chgData name="Bertin Villanueva" userId="45c3b38671558b17" providerId="LiveId" clId="{6F002CFA-F6F6-484D-82D9-8F44C787F84B}" dt="2023-05-12T05:09:38.740" v="4180" actId="478"/>
          <ac:spMkLst>
            <pc:docMk/>
            <pc:sldMk cId="3198453413" sldId="3345"/>
            <ac:spMk id="176" creationId="{CD1DD586-F487-4DE9-B98A-9C02BEF7F851}"/>
          </ac:spMkLst>
        </pc:spChg>
        <pc:spChg chg="del">
          <ac:chgData name="Bertin Villanueva" userId="45c3b38671558b17" providerId="LiveId" clId="{6F002CFA-F6F6-484D-82D9-8F44C787F84B}" dt="2023-05-12T05:09:33.746" v="4178" actId="478"/>
          <ac:spMkLst>
            <pc:docMk/>
            <pc:sldMk cId="3198453413" sldId="3345"/>
            <ac:spMk id="177" creationId="{11F53DE4-6DA1-41AC-A0B2-1486B3552E80}"/>
          </ac:spMkLst>
        </pc:spChg>
        <pc:spChg chg="mod">
          <ac:chgData name="Bertin Villanueva" userId="45c3b38671558b17" providerId="LiveId" clId="{6F002CFA-F6F6-484D-82D9-8F44C787F84B}" dt="2023-05-12T05:10:01.342" v="4189" actId="14100"/>
          <ac:spMkLst>
            <pc:docMk/>
            <pc:sldMk cId="3198453413" sldId="3345"/>
            <ac:spMk id="178" creationId="{18C8E5CD-5737-4B85-A61F-8756C34F735F}"/>
          </ac:spMkLst>
        </pc:spChg>
        <pc:spChg chg="mod">
          <ac:chgData name="Bertin Villanueva" userId="45c3b38671558b17" providerId="LiveId" clId="{6F002CFA-F6F6-484D-82D9-8F44C787F84B}" dt="2023-05-12T05:09:57.051" v="4187" actId="1076"/>
          <ac:spMkLst>
            <pc:docMk/>
            <pc:sldMk cId="3198453413" sldId="3345"/>
            <ac:spMk id="179" creationId="{A11E19F7-C7F0-4219-ABB3-7A4D0E579773}"/>
          </ac:spMkLst>
        </pc:spChg>
        <pc:spChg chg="mod">
          <ac:chgData name="Bertin Villanueva" userId="45c3b38671558b17" providerId="LiveId" clId="{6F002CFA-F6F6-484D-82D9-8F44C787F84B}" dt="2023-05-12T05:16:04.009" v="4341" actId="1076"/>
          <ac:spMkLst>
            <pc:docMk/>
            <pc:sldMk cId="3198453413" sldId="3345"/>
            <ac:spMk id="181" creationId="{163C0192-EC06-4AD5-94B9-B81ED25121B0}"/>
          </ac:spMkLst>
        </pc:spChg>
        <pc:spChg chg="mod">
          <ac:chgData name="Bertin Villanueva" userId="45c3b38671558b17" providerId="LiveId" clId="{6F002CFA-F6F6-484D-82D9-8F44C787F84B}" dt="2023-05-12T05:16:04.009" v="4341" actId="1076"/>
          <ac:spMkLst>
            <pc:docMk/>
            <pc:sldMk cId="3198453413" sldId="3345"/>
            <ac:spMk id="182" creationId="{8BD86934-B35B-47E7-9F3D-C53CCCCCC282}"/>
          </ac:spMkLst>
        </pc:spChg>
        <pc:spChg chg="mod">
          <ac:chgData name="Bertin Villanueva" userId="45c3b38671558b17" providerId="LiveId" clId="{6F002CFA-F6F6-484D-82D9-8F44C787F84B}" dt="2023-05-12T05:16:15.513" v="4343" actId="1076"/>
          <ac:spMkLst>
            <pc:docMk/>
            <pc:sldMk cId="3198453413" sldId="3345"/>
            <ac:spMk id="183" creationId="{CB41C0A8-6BA6-4FCC-B4D7-B074372170B3}"/>
          </ac:spMkLst>
        </pc:spChg>
        <pc:spChg chg="mod">
          <ac:chgData name="Bertin Villanueva" userId="45c3b38671558b17" providerId="LiveId" clId="{6F002CFA-F6F6-484D-82D9-8F44C787F84B}" dt="2023-05-12T05:16:15.513" v="4343" actId="1076"/>
          <ac:spMkLst>
            <pc:docMk/>
            <pc:sldMk cId="3198453413" sldId="3345"/>
            <ac:spMk id="184" creationId="{85F87BA7-3323-42B9-9AC5-873E6A74A120}"/>
          </ac:spMkLst>
        </pc:spChg>
        <pc:spChg chg="del">
          <ac:chgData name="Bertin Villanueva" userId="45c3b38671558b17" providerId="LiveId" clId="{6F002CFA-F6F6-484D-82D9-8F44C787F84B}" dt="2023-05-12T05:09:38.740" v="4180" actId="478"/>
          <ac:spMkLst>
            <pc:docMk/>
            <pc:sldMk cId="3198453413" sldId="3345"/>
            <ac:spMk id="186" creationId="{EC3EA9AE-C3ED-4D7E-86C1-E37CBFDE91BD}"/>
          </ac:spMkLst>
        </pc:spChg>
        <pc:spChg chg="del">
          <ac:chgData name="Bertin Villanueva" userId="45c3b38671558b17" providerId="LiveId" clId="{6F002CFA-F6F6-484D-82D9-8F44C787F84B}" dt="2023-05-12T05:09:38.740" v="4180" actId="478"/>
          <ac:spMkLst>
            <pc:docMk/>
            <pc:sldMk cId="3198453413" sldId="3345"/>
            <ac:spMk id="187" creationId="{8BCB3515-6E9B-4D31-B5DD-3574C527955B}"/>
          </ac:spMkLst>
        </pc:spChg>
        <pc:graphicFrameChg chg="del">
          <ac:chgData name="Bertin Villanueva" userId="45c3b38671558b17" providerId="LiveId" clId="{6F002CFA-F6F6-484D-82D9-8F44C787F84B}" dt="2023-05-12T05:09:31.168" v="4177" actId="478"/>
          <ac:graphicFrameMkLst>
            <pc:docMk/>
            <pc:sldMk cId="3198453413" sldId="3345"/>
            <ac:graphicFrameMk id="4" creationId="{0BE578AF-7052-C8C4-F512-F20FC98632C0}"/>
          </ac:graphicFrameMkLst>
        </pc:graphicFrameChg>
      </pc:sldChg>
      <pc:sldChg chg="del">
        <pc:chgData name="Bertin Villanueva" userId="45c3b38671558b17" providerId="LiveId" clId="{6F002CFA-F6F6-484D-82D9-8F44C787F84B}" dt="2023-05-12T20:25:06.098" v="8288" actId="47"/>
        <pc:sldMkLst>
          <pc:docMk/>
          <pc:sldMk cId="150716941" sldId="3346"/>
        </pc:sldMkLst>
      </pc:sldChg>
      <pc:sldChg chg="del">
        <pc:chgData name="Bertin Villanueva" userId="45c3b38671558b17" providerId="LiveId" clId="{6F002CFA-F6F6-484D-82D9-8F44C787F84B}" dt="2023-05-12T22:53:26.339" v="8933" actId="47"/>
        <pc:sldMkLst>
          <pc:docMk/>
          <pc:sldMk cId="1024791866" sldId="3347"/>
        </pc:sldMkLst>
      </pc:sldChg>
      <pc:sldChg chg="addSp delSp modSp mod ord delAnim modAnim modNotesTx">
        <pc:chgData name="Bertin Villanueva" userId="45c3b38671558b17" providerId="LiveId" clId="{6F002CFA-F6F6-484D-82D9-8F44C787F84B}" dt="2023-05-12T22:58:52.449" v="9105" actId="1037"/>
        <pc:sldMkLst>
          <pc:docMk/>
          <pc:sldMk cId="3368375468" sldId="3348"/>
        </pc:sldMkLst>
        <pc:spChg chg="mod">
          <ac:chgData name="Bertin Villanueva" userId="45c3b38671558b17" providerId="LiveId" clId="{6F002CFA-F6F6-484D-82D9-8F44C787F84B}" dt="2023-05-09T02:37:29.338" v="117" actId="1037"/>
          <ac:spMkLst>
            <pc:docMk/>
            <pc:sldMk cId="3368375468" sldId="3348"/>
            <ac:spMk id="3" creationId="{132EBF57-244F-ABAA-D967-8E194B1EB039}"/>
          </ac:spMkLst>
        </pc:spChg>
        <pc:spChg chg="add del mod">
          <ac:chgData name="Bertin Villanueva" userId="45c3b38671558b17" providerId="LiveId" clId="{6F002CFA-F6F6-484D-82D9-8F44C787F84B}" dt="2023-05-10T23:06:35.884" v="3434" actId="478"/>
          <ac:spMkLst>
            <pc:docMk/>
            <pc:sldMk cId="3368375468" sldId="3348"/>
            <ac:spMk id="4" creationId="{5E87E2E3-0079-DFB2-DA71-BE7225F11455}"/>
          </ac:spMkLst>
        </pc:spChg>
        <pc:spChg chg="del mod ord">
          <ac:chgData name="Bertin Villanueva" userId="45c3b38671558b17" providerId="LiveId" clId="{6F002CFA-F6F6-484D-82D9-8F44C787F84B}" dt="2023-05-09T02:37:03.468" v="112"/>
          <ac:spMkLst>
            <pc:docMk/>
            <pc:sldMk cId="3368375468" sldId="3348"/>
            <ac:spMk id="13" creationId="{C0D31574-0675-2608-4145-29E86735CBD2}"/>
          </ac:spMkLst>
        </pc:spChg>
        <pc:spChg chg="mod topLvl">
          <ac:chgData name="Bertin Villanueva" userId="45c3b38671558b17" providerId="LiveId" clId="{6F002CFA-F6F6-484D-82D9-8F44C787F84B}" dt="2023-05-10T23:07:10.062" v="3440" actId="165"/>
          <ac:spMkLst>
            <pc:docMk/>
            <pc:sldMk cId="3368375468" sldId="3348"/>
            <ac:spMk id="34" creationId="{7C5E9A70-5E68-DE0B-CA92-DD69502C078A}"/>
          </ac:spMkLst>
        </pc:spChg>
        <pc:spChg chg="mod topLvl">
          <ac:chgData name="Bertin Villanueva" userId="45c3b38671558b17" providerId="LiveId" clId="{6F002CFA-F6F6-484D-82D9-8F44C787F84B}" dt="2023-05-10T23:08:26.528" v="3455" actId="1035"/>
          <ac:spMkLst>
            <pc:docMk/>
            <pc:sldMk cId="3368375468" sldId="3348"/>
            <ac:spMk id="35" creationId="{F240DD30-8E1D-CE28-CBBB-7A502E833F2D}"/>
          </ac:spMkLst>
        </pc:spChg>
        <pc:spChg chg="mod topLvl">
          <ac:chgData name="Bertin Villanueva" userId="45c3b38671558b17" providerId="LiveId" clId="{6F002CFA-F6F6-484D-82D9-8F44C787F84B}" dt="2023-05-10T23:07:57.990" v="3445" actId="1076"/>
          <ac:spMkLst>
            <pc:docMk/>
            <pc:sldMk cId="3368375468" sldId="3348"/>
            <ac:spMk id="37" creationId="{4FDF5874-9A29-063E-27AC-CF19F4D5C670}"/>
          </ac:spMkLst>
        </pc:spChg>
        <pc:spChg chg="mod topLvl">
          <ac:chgData name="Bertin Villanueva" userId="45c3b38671558b17" providerId="LiveId" clId="{6F002CFA-F6F6-484D-82D9-8F44C787F84B}" dt="2023-05-10T23:07:10.062" v="3440" actId="165"/>
          <ac:spMkLst>
            <pc:docMk/>
            <pc:sldMk cId="3368375468" sldId="3348"/>
            <ac:spMk id="39" creationId="{135F107A-0EA1-7B93-3571-83CA78FF07BA}"/>
          </ac:spMkLst>
        </pc:spChg>
        <pc:spChg chg="mod topLvl">
          <ac:chgData name="Bertin Villanueva" userId="45c3b38671558b17" providerId="LiveId" clId="{6F002CFA-F6F6-484D-82D9-8F44C787F84B}" dt="2023-05-10T23:07:10.062" v="3440" actId="165"/>
          <ac:spMkLst>
            <pc:docMk/>
            <pc:sldMk cId="3368375468" sldId="3348"/>
            <ac:spMk id="41" creationId="{DD819FAD-25EA-3FB3-9490-5BDBFC2CF433}"/>
          </ac:spMkLst>
        </pc:spChg>
        <pc:spChg chg="mod topLvl">
          <ac:chgData name="Bertin Villanueva" userId="45c3b38671558b17" providerId="LiveId" clId="{6F002CFA-F6F6-484D-82D9-8F44C787F84B}" dt="2023-05-10T23:07:10.062" v="3440" actId="165"/>
          <ac:spMkLst>
            <pc:docMk/>
            <pc:sldMk cId="3368375468" sldId="3348"/>
            <ac:spMk id="42" creationId="{89100150-6E69-68B2-0FEE-CA45B53B931C}"/>
          </ac:spMkLst>
        </pc:spChg>
        <pc:spChg chg="mod topLvl">
          <ac:chgData name="Bertin Villanueva" userId="45c3b38671558b17" providerId="LiveId" clId="{6F002CFA-F6F6-484D-82D9-8F44C787F84B}" dt="2023-05-10T23:08:20.593" v="3450" actId="6549"/>
          <ac:spMkLst>
            <pc:docMk/>
            <pc:sldMk cId="3368375468" sldId="3348"/>
            <ac:spMk id="43" creationId="{91306959-1317-61CC-ED3C-7186DBC73F42}"/>
          </ac:spMkLst>
        </pc:spChg>
        <pc:spChg chg="mod topLvl">
          <ac:chgData name="Bertin Villanueva" userId="45c3b38671558b17" providerId="LiveId" clId="{6F002CFA-F6F6-484D-82D9-8F44C787F84B}" dt="2023-05-10T23:07:50.322" v="3444" actId="6549"/>
          <ac:spMkLst>
            <pc:docMk/>
            <pc:sldMk cId="3368375468" sldId="3348"/>
            <ac:spMk id="44" creationId="{62F38545-13C2-1AA4-7C42-2F27F8D88EF7}"/>
          </ac:spMkLst>
        </pc:spChg>
        <pc:spChg chg="mod topLvl">
          <ac:chgData name="Bertin Villanueva" userId="45c3b38671558b17" providerId="LiveId" clId="{6F002CFA-F6F6-484D-82D9-8F44C787F84B}" dt="2023-05-12T22:58:35.888" v="9068" actId="14100"/>
          <ac:spMkLst>
            <pc:docMk/>
            <pc:sldMk cId="3368375468" sldId="3348"/>
            <ac:spMk id="46" creationId="{2965F813-4DC4-9DDC-933B-852BE02DB7C1}"/>
          </ac:spMkLst>
        </pc:spChg>
        <pc:spChg chg="mod">
          <ac:chgData name="Bertin Villanueva" userId="45c3b38671558b17" providerId="LiveId" clId="{6F002CFA-F6F6-484D-82D9-8F44C787F84B}" dt="2023-05-12T22:58:45.114" v="9093" actId="1038"/>
          <ac:spMkLst>
            <pc:docMk/>
            <pc:sldMk cId="3368375468" sldId="3348"/>
            <ac:spMk id="50" creationId="{31C70064-B4EE-9524-24ED-124FCC620E4D}"/>
          </ac:spMkLst>
        </pc:spChg>
        <pc:spChg chg="add mod ord">
          <ac:chgData name="Bertin Villanueva" userId="45c3b38671558b17" providerId="LiveId" clId="{6F002CFA-F6F6-484D-82D9-8F44C787F84B}" dt="2023-05-09T01:51:21.039" v="18" actId="206"/>
          <ac:spMkLst>
            <pc:docMk/>
            <pc:sldMk cId="3368375468" sldId="3348"/>
            <ac:spMk id="1040" creationId="{FC3B332E-84C8-0271-F043-F91E7803262B}"/>
          </ac:spMkLst>
        </pc:spChg>
        <pc:spChg chg="add mod">
          <ac:chgData name="Bertin Villanueva" userId="45c3b38671558b17" providerId="LiveId" clId="{6F002CFA-F6F6-484D-82D9-8F44C787F84B}" dt="2023-05-12T22:58:45.114" v="9093" actId="1038"/>
          <ac:spMkLst>
            <pc:docMk/>
            <pc:sldMk cId="3368375468" sldId="3348"/>
            <ac:spMk id="1041" creationId="{5FCC8946-7B51-55DD-E76D-904489343837}"/>
          </ac:spMkLst>
        </pc:spChg>
        <pc:spChg chg="add del mod topLvl">
          <ac:chgData name="Bertin Villanueva" userId="45c3b38671558b17" providerId="LiveId" clId="{6F002CFA-F6F6-484D-82D9-8F44C787F84B}" dt="2023-05-12T22:58:52.449" v="9105" actId="1037"/>
          <ac:spMkLst>
            <pc:docMk/>
            <pc:sldMk cId="3368375468" sldId="3348"/>
            <ac:spMk id="1043" creationId="{1F2C8CBD-3BB5-FEE8-DF66-FC363FEF5AB2}"/>
          </ac:spMkLst>
        </pc:spChg>
        <pc:spChg chg="add del">
          <ac:chgData name="Bertin Villanueva" userId="45c3b38671558b17" providerId="LiveId" clId="{6F002CFA-F6F6-484D-82D9-8F44C787F84B}" dt="2023-05-09T02:37:03.468" v="112"/>
          <ac:spMkLst>
            <pc:docMk/>
            <pc:sldMk cId="3368375468" sldId="3348"/>
            <ac:spMk id="1045" creationId="{39FA761E-3C12-D5D4-E170-EE2A86E063C8}"/>
          </ac:spMkLst>
        </pc:spChg>
        <pc:spChg chg="del mod ord">
          <ac:chgData name="Bertin Villanueva" userId="45c3b38671558b17" providerId="LiveId" clId="{6F002CFA-F6F6-484D-82D9-8F44C787F84B}" dt="2023-05-09T02:37:17.382" v="115"/>
          <ac:spMkLst>
            <pc:docMk/>
            <pc:sldMk cId="3368375468" sldId="3348"/>
            <ac:spMk id="1046" creationId="{8E1452D0-F87B-D69A-C048-05709876CB41}"/>
          </ac:spMkLst>
        </pc:spChg>
        <pc:spChg chg="add del">
          <ac:chgData name="Bertin Villanueva" userId="45c3b38671558b17" providerId="LiveId" clId="{6F002CFA-F6F6-484D-82D9-8F44C787F84B}" dt="2023-05-09T02:37:17.382" v="115"/>
          <ac:spMkLst>
            <pc:docMk/>
            <pc:sldMk cId="3368375468" sldId="3348"/>
            <ac:spMk id="1047" creationId="{C261DBCD-11EA-A5FC-9D85-2BE2B8D1E6EE}"/>
          </ac:spMkLst>
        </pc:spChg>
        <pc:spChg chg="mod">
          <ac:chgData name="Bertin Villanueva" userId="45c3b38671558b17" providerId="LiveId" clId="{6F002CFA-F6F6-484D-82D9-8F44C787F84B}" dt="2023-05-09T02:37:23.866" v="116" actId="1076"/>
          <ac:spMkLst>
            <pc:docMk/>
            <pc:sldMk cId="3368375468" sldId="3348"/>
            <ac:spMk id="1048" creationId="{BE172889-1E96-9496-9B85-EE49C11BD839}"/>
          </ac:spMkLst>
        </pc:spChg>
        <pc:spChg chg="add mod">
          <ac:chgData name="Bertin Villanueva" userId="45c3b38671558b17" providerId="LiveId" clId="{6F002CFA-F6F6-484D-82D9-8F44C787F84B}" dt="2023-05-09T02:51:44.046" v="182" actId="1038"/>
          <ac:spMkLst>
            <pc:docMk/>
            <pc:sldMk cId="3368375468" sldId="3348"/>
            <ac:spMk id="1049" creationId="{61B36EF2-E6AD-4517-7145-16C99E78A585}"/>
          </ac:spMkLst>
        </pc:spChg>
        <pc:grpChg chg="del mod topLvl">
          <ac:chgData name="Bertin Villanueva" userId="45c3b38671558b17" providerId="LiveId" clId="{6F002CFA-F6F6-484D-82D9-8F44C787F84B}" dt="2023-05-10T23:07:10.062" v="3440" actId="165"/>
          <ac:grpSpMkLst>
            <pc:docMk/>
            <pc:sldMk cId="3368375468" sldId="3348"/>
            <ac:grpSpMk id="47" creationId="{C490CC21-8402-1254-2D04-57888380C284}"/>
          </ac:grpSpMkLst>
        </pc:grpChg>
        <pc:grpChg chg="del">
          <ac:chgData name="Bertin Villanueva" userId="45c3b38671558b17" providerId="LiveId" clId="{6F002CFA-F6F6-484D-82D9-8F44C787F84B}" dt="2023-05-10T23:06:55.092" v="3437" actId="165"/>
          <ac:grpSpMkLst>
            <pc:docMk/>
            <pc:sldMk cId="3368375468" sldId="3348"/>
            <ac:grpSpMk id="48" creationId="{800C1180-534B-D11C-4F63-AA16CDB047E8}"/>
          </ac:grpSpMkLst>
        </pc:grpChg>
        <pc:grpChg chg="add del mod">
          <ac:chgData name="Bertin Villanueva" userId="45c3b38671558b17" providerId="LiveId" clId="{6F002CFA-F6F6-484D-82D9-8F44C787F84B}" dt="2023-05-10T23:05:45.404" v="3430" actId="165"/>
          <ac:grpSpMkLst>
            <pc:docMk/>
            <pc:sldMk cId="3368375468" sldId="3348"/>
            <ac:grpSpMk id="1044" creationId="{2CA08CE2-F707-0A9A-626E-BFB80F5653AA}"/>
          </ac:grpSpMkLst>
        </pc:grpChg>
        <pc:picChg chg="add del mod topLvl">
          <ac:chgData name="Bertin Villanueva" userId="45c3b38671558b17" providerId="LiveId" clId="{6F002CFA-F6F6-484D-82D9-8F44C787F84B}" dt="2023-05-12T22:58:52.449" v="9105" actId="1037"/>
          <ac:picMkLst>
            <pc:docMk/>
            <pc:sldMk cId="3368375468" sldId="3348"/>
            <ac:picMk id="1042" creationId="{E9FD9779-470D-351B-47CB-4535AC46B6AC}"/>
          </ac:picMkLst>
        </pc:picChg>
        <pc:cxnChg chg="mod">
          <ac:chgData name="Bertin Villanueva" userId="45c3b38671558b17" providerId="LiveId" clId="{6F002CFA-F6F6-484D-82D9-8F44C787F84B}" dt="2023-05-09T03:26:29.625" v="389" actId="404"/>
          <ac:cxnSpMkLst>
            <pc:docMk/>
            <pc:sldMk cId="3368375468" sldId="3348"/>
            <ac:cxnSpMk id="53" creationId="{15D61FD5-7851-CC22-71FC-56409C8BF5F7}"/>
          </ac:cxnSpMkLst>
        </pc:cxnChg>
      </pc:sldChg>
      <pc:sldChg chg="del">
        <pc:chgData name="Bertin Villanueva" userId="45c3b38671558b17" providerId="LiveId" clId="{6F002CFA-F6F6-484D-82D9-8F44C787F84B}" dt="2023-05-09T01:48:56.076" v="0" actId="47"/>
        <pc:sldMkLst>
          <pc:docMk/>
          <pc:sldMk cId="2548379825" sldId="3349"/>
        </pc:sldMkLst>
      </pc:sldChg>
      <pc:sldChg chg="modSp del mod">
        <pc:chgData name="Bertin Villanueva" userId="45c3b38671558b17" providerId="LiveId" clId="{6F002CFA-F6F6-484D-82D9-8F44C787F84B}" dt="2023-05-12T22:53:32.666" v="8935" actId="47"/>
        <pc:sldMkLst>
          <pc:docMk/>
          <pc:sldMk cId="2167276928" sldId="3350"/>
        </pc:sldMkLst>
        <pc:spChg chg="mod">
          <ac:chgData name="Bertin Villanueva" userId="45c3b38671558b17" providerId="LiveId" clId="{6F002CFA-F6F6-484D-82D9-8F44C787F84B}" dt="2023-05-09T01:49:12.035" v="4" actId="14100"/>
          <ac:spMkLst>
            <pc:docMk/>
            <pc:sldMk cId="2167276928" sldId="3350"/>
            <ac:spMk id="2" creationId="{33391684-2F29-2275-B3A8-D3D7B3F84329}"/>
          </ac:spMkLst>
        </pc:spChg>
      </pc:sldChg>
      <pc:sldChg chg="addSp delSp modSp mod ord addAnim delAnim modAnim modNotesTx">
        <pc:chgData name="Bertin Villanueva" userId="45c3b38671558b17" providerId="LiveId" clId="{6F002CFA-F6F6-484D-82D9-8F44C787F84B}" dt="2023-05-12T22:19:08.383" v="8655"/>
        <pc:sldMkLst>
          <pc:docMk/>
          <pc:sldMk cId="834176089" sldId="3351"/>
        </pc:sldMkLst>
        <pc:spChg chg="add mod">
          <ac:chgData name="Bertin Villanueva" userId="45c3b38671558b17" providerId="LiveId" clId="{6F002CFA-F6F6-484D-82D9-8F44C787F84B}" dt="2023-05-12T05:46:59.072" v="4506" actId="1076"/>
          <ac:spMkLst>
            <pc:docMk/>
            <pc:sldMk cId="834176089" sldId="3351"/>
            <ac:spMk id="2" creationId="{3F9E79CE-CD76-D63D-F370-D129EF5984DF}"/>
          </ac:spMkLst>
        </pc:spChg>
        <pc:spChg chg="add del mod">
          <ac:chgData name="Bertin Villanueva" userId="45c3b38671558b17" providerId="LiveId" clId="{6F002CFA-F6F6-484D-82D9-8F44C787F84B}" dt="2023-05-09T15:50:03.694" v="1436" actId="478"/>
          <ac:spMkLst>
            <pc:docMk/>
            <pc:sldMk cId="834176089" sldId="3351"/>
            <ac:spMk id="2" creationId="{499977B6-81F8-BA46-1EE1-66535611991C}"/>
          </ac:spMkLst>
        </pc:spChg>
        <pc:spChg chg="del mod">
          <ac:chgData name="Bertin Villanueva" userId="45c3b38671558b17" providerId="LiveId" clId="{6F002CFA-F6F6-484D-82D9-8F44C787F84B}" dt="2023-05-09T03:27:51.188" v="395" actId="478"/>
          <ac:spMkLst>
            <pc:docMk/>
            <pc:sldMk cId="834176089" sldId="3351"/>
            <ac:spMk id="2" creationId="{4FF5264B-10F9-2070-D04D-46C41DE6AD1E}"/>
          </ac:spMkLst>
        </pc:spChg>
        <pc:spChg chg="add mod">
          <ac:chgData name="Bertin Villanueva" userId="45c3b38671558b17" providerId="LiveId" clId="{6F002CFA-F6F6-484D-82D9-8F44C787F84B}" dt="2023-05-10T22:53:31.024" v="3148" actId="20577"/>
          <ac:spMkLst>
            <pc:docMk/>
            <pc:sldMk cId="834176089" sldId="3351"/>
            <ac:spMk id="3" creationId="{2A307A30-B934-7E13-1BDA-A0F121A2671E}"/>
          </ac:spMkLst>
        </pc:spChg>
        <pc:spChg chg="add del mod">
          <ac:chgData name="Bertin Villanueva" userId="45c3b38671558b17" providerId="LiveId" clId="{6F002CFA-F6F6-484D-82D9-8F44C787F84B}" dt="2023-05-09T15:44:06.919" v="1331" actId="478"/>
          <ac:spMkLst>
            <pc:docMk/>
            <pc:sldMk cId="834176089" sldId="3351"/>
            <ac:spMk id="3" creationId="{F62B8778-6AFC-1CFE-6809-AD716BAD5C1D}"/>
          </ac:spMkLst>
        </pc:spChg>
        <pc:spChg chg="add mod topLvl">
          <ac:chgData name="Bertin Villanueva" userId="45c3b38671558b17" providerId="LiveId" clId="{6F002CFA-F6F6-484D-82D9-8F44C787F84B}" dt="2023-05-10T22:53:59.011" v="3153" actId="1076"/>
          <ac:spMkLst>
            <pc:docMk/>
            <pc:sldMk cId="834176089" sldId="3351"/>
            <ac:spMk id="4" creationId="{33099C17-B0C2-B5A8-3C3C-6C4A35070AC1}"/>
          </ac:spMkLst>
        </pc:spChg>
        <pc:spChg chg="add del mod">
          <ac:chgData name="Bertin Villanueva" userId="45c3b38671558b17" providerId="LiveId" clId="{6F002CFA-F6F6-484D-82D9-8F44C787F84B}" dt="2023-05-09T15:44:10.151" v="1333" actId="478"/>
          <ac:spMkLst>
            <pc:docMk/>
            <pc:sldMk cId="834176089" sldId="3351"/>
            <ac:spMk id="5" creationId="{A9844F37-955C-07BD-EC1F-BEE67138EA60}"/>
          </ac:spMkLst>
        </pc:spChg>
        <pc:spChg chg="add mod ord">
          <ac:chgData name="Bertin Villanueva" userId="45c3b38671558b17" providerId="LiveId" clId="{6F002CFA-F6F6-484D-82D9-8F44C787F84B}" dt="2023-05-10T22:53:59.011" v="3153" actId="1076"/>
          <ac:spMkLst>
            <pc:docMk/>
            <pc:sldMk cId="834176089" sldId="3351"/>
            <ac:spMk id="6" creationId="{68A7524F-7304-4C2F-0998-48EC4A18ABDF}"/>
          </ac:spMkLst>
        </pc:spChg>
        <pc:spChg chg="add mod ord">
          <ac:chgData name="Bertin Villanueva" userId="45c3b38671558b17" providerId="LiveId" clId="{6F002CFA-F6F6-484D-82D9-8F44C787F84B}" dt="2023-05-10T22:53:59.011" v="3153" actId="1076"/>
          <ac:spMkLst>
            <pc:docMk/>
            <pc:sldMk cId="834176089" sldId="3351"/>
            <ac:spMk id="7" creationId="{F20FCDCA-27E9-55F4-C4EB-78A726335650}"/>
          </ac:spMkLst>
        </pc:spChg>
        <pc:spChg chg="add del mod">
          <ac:chgData name="Bertin Villanueva" userId="45c3b38671558b17" providerId="LiveId" clId="{6F002CFA-F6F6-484D-82D9-8F44C787F84B}" dt="2023-05-09T15:50:01.158" v="1434" actId="478"/>
          <ac:spMkLst>
            <pc:docMk/>
            <pc:sldMk cId="834176089" sldId="3351"/>
            <ac:spMk id="8" creationId="{A40060B5-A5B1-7678-ACB0-56403E30D146}"/>
          </ac:spMkLst>
        </pc:spChg>
        <pc:spChg chg="add mod">
          <ac:chgData name="Bertin Villanueva" userId="45c3b38671558b17" providerId="LiveId" clId="{6F002CFA-F6F6-484D-82D9-8F44C787F84B}" dt="2023-05-10T22:50:00.702" v="3079" actId="1076"/>
          <ac:spMkLst>
            <pc:docMk/>
            <pc:sldMk cId="834176089" sldId="3351"/>
            <ac:spMk id="8" creationId="{E79E0816-6F34-6580-A657-C4605B6E34BA}"/>
          </ac:spMkLst>
        </pc:spChg>
        <pc:spChg chg="add del mod">
          <ac:chgData name="Bertin Villanueva" userId="45c3b38671558b17" providerId="LiveId" clId="{6F002CFA-F6F6-484D-82D9-8F44C787F84B}" dt="2023-05-12T22:03:06.267" v="8582"/>
          <ac:spMkLst>
            <pc:docMk/>
            <pc:sldMk cId="834176089" sldId="3351"/>
            <ac:spMk id="9" creationId="{AE4AD99C-2587-8765-BFF7-DD6E11E07517}"/>
          </ac:spMkLst>
        </pc:spChg>
        <pc:spChg chg="add del mod">
          <ac:chgData name="Bertin Villanueva" userId="45c3b38671558b17" providerId="LiveId" clId="{6F002CFA-F6F6-484D-82D9-8F44C787F84B}" dt="2023-05-09T03:07:41.261" v="266"/>
          <ac:spMkLst>
            <pc:docMk/>
            <pc:sldMk cId="834176089" sldId="3351"/>
            <ac:spMk id="9" creationId="{CB57E584-4CC0-08BC-03D4-187C5F3BC9B2}"/>
          </ac:spMkLst>
        </pc:spChg>
        <pc:spChg chg="add del">
          <ac:chgData name="Bertin Villanueva" userId="45c3b38671558b17" providerId="LiveId" clId="{6F002CFA-F6F6-484D-82D9-8F44C787F84B}" dt="2023-05-09T03:06:07.285" v="245" actId="478"/>
          <ac:spMkLst>
            <pc:docMk/>
            <pc:sldMk cId="834176089" sldId="3351"/>
            <ac:spMk id="10" creationId="{BF51A4EB-4DA7-D559-B331-D3EA3EF584DC}"/>
          </ac:spMkLst>
        </pc:spChg>
        <pc:spChg chg="add mod">
          <ac:chgData name="Bertin Villanueva" userId="45c3b38671558b17" providerId="LiveId" clId="{6F002CFA-F6F6-484D-82D9-8F44C787F84B}" dt="2023-05-10T22:50:15.560" v="3084" actId="1076"/>
          <ac:spMkLst>
            <pc:docMk/>
            <pc:sldMk cId="834176089" sldId="3351"/>
            <ac:spMk id="11" creationId="{575D79A8-6C10-1EC5-5DC5-F95A21589CA0}"/>
          </ac:spMkLst>
        </pc:spChg>
        <pc:spChg chg="add del mod">
          <ac:chgData name="Bertin Villanueva" userId="45c3b38671558b17" providerId="LiveId" clId="{6F002CFA-F6F6-484D-82D9-8F44C787F84B}" dt="2023-05-09T15:49:46.871" v="1431"/>
          <ac:spMkLst>
            <pc:docMk/>
            <pc:sldMk cId="834176089" sldId="3351"/>
            <ac:spMk id="11" creationId="{8093DB68-2BC5-5B51-1B59-9FE6B3FEF6AB}"/>
          </ac:spMkLst>
        </pc:spChg>
        <pc:spChg chg="add del mod">
          <ac:chgData name="Bertin Villanueva" userId="45c3b38671558b17" providerId="LiveId" clId="{6F002CFA-F6F6-484D-82D9-8F44C787F84B}" dt="2023-05-09T03:06:07.286" v="247"/>
          <ac:spMkLst>
            <pc:docMk/>
            <pc:sldMk cId="834176089" sldId="3351"/>
            <ac:spMk id="11" creationId="{FA9DC41B-48D0-0F3D-0C97-8047FF8FF109}"/>
          </ac:spMkLst>
        </pc:spChg>
        <pc:spChg chg="add mod">
          <ac:chgData name="Bertin Villanueva" userId="45c3b38671558b17" providerId="LiveId" clId="{6F002CFA-F6F6-484D-82D9-8F44C787F84B}" dt="2023-05-10T23:00:55.718" v="3266" actId="1076"/>
          <ac:spMkLst>
            <pc:docMk/>
            <pc:sldMk cId="834176089" sldId="3351"/>
            <ac:spMk id="12" creationId="{28E454FB-209E-A837-7D69-B3D9BAB4E662}"/>
          </ac:spMkLst>
        </pc:spChg>
        <pc:spChg chg="add del mod">
          <ac:chgData name="Bertin Villanueva" userId="45c3b38671558b17" providerId="LiveId" clId="{6F002CFA-F6F6-484D-82D9-8F44C787F84B}" dt="2023-05-09T03:06:07.286" v="249"/>
          <ac:spMkLst>
            <pc:docMk/>
            <pc:sldMk cId="834176089" sldId="3351"/>
            <ac:spMk id="12" creationId="{9E7F9152-2E90-F7C8-C03F-742C93B14839}"/>
          </ac:spMkLst>
        </pc:spChg>
        <pc:spChg chg="add del mod">
          <ac:chgData name="Bertin Villanueva" userId="45c3b38671558b17" providerId="LiveId" clId="{6F002CFA-F6F6-484D-82D9-8F44C787F84B}" dt="2023-05-09T03:06:07.287" v="251"/>
          <ac:spMkLst>
            <pc:docMk/>
            <pc:sldMk cId="834176089" sldId="3351"/>
            <ac:spMk id="13" creationId="{74A78385-E2F5-41AE-BE6D-D685B6253BCE}"/>
          </ac:spMkLst>
        </pc:spChg>
        <pc:spChg chg="add mod">
          <ac:chgData name="Bertin Villanueva" userId="45c3b38671558b17" providerId="LiveId" clId="{6F002CFA-F6F6-484D-82D9-8F44C787F84B}" dt="2023-05-12T22:04:02.161" v="8638" actId="122"/>
          <ac:spMkLst>
            <pc:docMk/>
            <pc:sldMk cId="834176089" sldId="3351"/>
            <ac:spMk id="13" creationId="{81AC90AC-EE5E-11F2-DE67-9062EF47C699}"/>
          </ac:spMkLst>
        </pc:spChg>
        <pc:spChg chg="add del mod">
          <ac:chgData name="Bertin Villanueva" userId="45c3b38671558b17" providerId="LiveId" clId="{6F002CFA-F6F6-484D-82D9-8F44C787F84B}" dt="2023-05-09T03:06:07.287" v="253"/>
          <ac:spMkLst>
            <pc:docMk/>
            <pc:sldMk cId="834176089" sldId="3351"/>
            <ac:spMk id="14" creationId="{3829E773-C0C7-55A9-6021-EC7896DE39D5}"/>
          </ac:spMkLst>
        </pc:spChg>
        <pc:spChg chg="add mod">
          <ac:chgData name="Bertin Villanueva" userId="45c3b38671558b17" providerId="LiveId" clId="{6F002CFA-F6F6-484D-82D9-8F44C787F84B}" dt="2023-05-10T22:50:33.325" v="3090" actId="1076"/>
          <ac:spMkLst>
            <pc:docMk/>
            <pc:sldMk cId="834176089" sldId="3351"/>
            <ac:spMk id="14" creationId="{7BAF3A16-C944-5829-B464-C8784E3EC997}"/>
          </ac:spMkLst>
        </pc:spChg>
        <pc:spChg chg="add del mod">
          <ac:chgData name="Bertin Villanueva" userId="45c3b38671558b17" providerId="LiveId" clId="{6F002CFA-F6F6-484D-82D9-8F44C787F84B}" dt="2023-05-09T03:06:07.288" v="255"/>
          <ac:spMkLst>
            <pc:docMk/>
            <pc:sldMk cId="834176089" sldId="3351"/>
            <ac:spMk id="15" creationId="{D901037A-A86E-A0A0-BCB0-7BFDEFDF486D}"/>
          </ac:spMkLst>
        </pc:spChg>
        <pc:spChg chg="add mod">
          <ac:chgData name="Bertin Villanueva" userId="45c3b38671558b17" providerId="LiveId" clId="{6F002CFA-F6F6-484D-82D9-8F44C787F84B}" dt="2023-05-10T23:19:30.077" v="3512" actId="1076"/>
          <ac:spMkLst>
            <pc:docMk/>
            <pc:sldMk cId="834176089" sldId="3351"/>
            <ac:spMk id="16" creationId="{40D29CDB-C3FB-81FF-EA12-DD94793252C2}"/>
          </ac:spMkLst>
        </pc:spChg>
        <pc:spChg chg="add del mod">
          <ac:chgData name="Bertin Villanueva" userId="45c3b38671558b17" providerId="LiveId" clId="{6F002CFA-F6F6-484D-82D9-8F44C787F84B}" dt="2023-05-09T03:07:41.261" v="266"/>
          <ac:spMkLst>
            <pc:docMk/>
            <pc:sldMk cId="834176089" sldId="3351"/>
            <ac:spMk id="16" creationId="{FB508771-05F7-6823-053F-6DA42DE8E43A}"/>
          </ac:spMkLst>
        </pc:spChg>
        <pc:spChg chg="del mod">
          <ac:chgData name="Bertin Villanueva" userId="45c3b38671558b17" providerId="LiveId" clId="{6F002CFA-F6F6-484D-82D9-8F44C787F84B}" dt="2023-05-09T03:40:35.780" v="596" actId="478"/>
          <ac:spMkLst>
            <pc:docMk/>
            <pc:sldMk cId="834176089" sldId="3351"/>
            <ac:spMk id="17" creationId="{15F179A3-DC5E-1FC6-D7F0-8950E2573C46}"/>
          </ac:spMkLst>
        </pc:spChg>
        <pc:spChg chg="add del mod ord">
          <ac:chgData name="Bertin Villanueva" userId="45c3b38671558b17" providerId="LiveId" clId="{6F002CFA-F6F6-484D-82D9-8F44C787F84B}" dt="2023-05-09T03:50:17.805" v="761" actId="478"/>
          <ac:spMkLst>
            <pc:docMk/>
            <pc:sldMk cId="834176089" sldId="3351"/>
            <ac:spMk id="18" creationId="{2707A473-7E8C-9B57-7526-593D18EF3F62}"/>
          </ac:spMkLst>
        </pc:spChg>
        <pc:spChg chg="add mod">
          <ac:chgData name="Bertin Villanueva" userId="45c3b38671558b17" providerId="LiveId" clId="{6F002CFA-F6F6-484D-82D9-8F44C787F84B}" dt="2023-05-12T05:52:24.942" v="4526" actId="122"/>
          <ac:spMkLst>
            <pc:docMk/>
            <pc:sldMk cId="834176089" sldId="3351"/>
            <ac:spMk id="18" creationId="{608D3D7F-D67B-8CD2-C991-8999E52171C8}"/>
          </ac:spMkLst>
        </pc:spChg>
        <pc:spChg chg="add del mod">
          <ac:chgData name="Bertin Villanueva" userId="45c3b38671558b17" providerId="LiveId" clId="{6F002CFA-F6F6-484D-82D9-8F44C787F84B}" dt="2023-05-09T03:50:16.971" v="760" actId="478"/>
          <ac:spMkLst>
            <pc:docMk/>
            <pc:sldMk cId="834176089" sldId="3351"/>
            <ac:spMk id="20" creationId="{0BDF25CE-EED9-B38A-CB57-DEEFAE2A5BC2}"/>
          </ac:spMkLst>
        </pc:spChg>
        <pc:spChg chg="add mod">
          <ac:chgData name="Bertin Villanueva" userId="45c3b38671558b17" providerId="LiveId" clId="{6F002CFA-F6F6-484D-82D9-8F44C787F84B}" dt="2023-05-10T22:51:50.857" v="3106" actId="1036"/>
          <ac:spMkLst>
            <pc:docMk/>
            <pc:sldMk cId="834176089" sldId="3351"/>
            <ac:spMk id="20" creationId="{35AF12CD-08EA-B96B-1589-F62C6E2F1F38}"/>
          </ac:spMkLst>
        </pc:spChg>
        <pc:spChg chg="add mod ord">
          <ac:chgData name="Bertin Villanueva" userId="45c3b38671558b17" providerId="LiveId" clId="{6F002CFA-F6F6-484D-82D9-8F44C787F84B}" dt="2023-05-09T15:45:16.801" v="1372" actId="1076"/>
          <ac:spMkLst>
            <pc:docMk/>
            <pc:sldMk cId="834176089" sldId="3351"/>
            <ac:spMk id="21" creationId="{B8225F99-E1BA-0C62-052D-2E536D5B7111}"/>
          </ac:spMkLst>
        </pc:spChg>
        <pc:spChg chg="add del mod ord">
          <ac:chgData name="Bertin Villanueva" userId="45c3b38671558b17" providerId="LiveId" clId="{6F002CFA-F6F6-484D-82D9-8F44C787F84B}" dt="2023-05-09T15:50:17.570" v="1438" actId="21"/>
          <ac:spMkLst>
            <pc:docMk/>
            <pc:sldMk cId="834176089" sldId="3351"/>
            <ac:spMk id="22" creationId="{29846673-5569-1DEB-5531-C174A203841B}"/>
          </ac:spMkLst>
        </pc:spChg>
        <pc:spChg chg="add mod">
          <ac:chgData name="Bertin Villanueva" userId="45c3b38671558b17" providerId="LiveId" clId="{6F002CFA-F6F6-484D-82D9-8F44C787F84B}" dt="2023-05-10T22:52:30.871" v="3120" actId="1035"/>
          <ac:spMkLst>
            <pc:docMk/>
            <pc:sldMk cId="834176089" sldId="3351"/>
            <ac:spMk id="23" creationId="{9440E76A-EB23-FB58-63E3-2F30E088E7D6}"/>
          </ac:spMkLst>
        </pc:spChg>
        <pc:spChg chg="add del mod ord">
          <ac:chgData name="Bertin Villanueva" userId="45c3b38671558b17" providerId="LiveId" clId="{6F002CFA-F6F6-484D-82D9-8F44C787F84B}" dt="2023-05-09T03:41:11.147" v="632" actId="478"/>
          <ac:spMkLst>
            <pc:docMk/>
            <pc:sldMk cId="834176089" sldId="3351"/>
            <ac:spMk id="23" creationId="{C06A959F-7ED9-DD9A-C56A-1BB570BFFF50}"/>
          </ac:spMkLst>
        </pc:spChg>
        <pc:spChg chg="add del mod ord">
          <ac:chgData name="Bertin Villanueva" userId="45c3b38671558b17" providerId="LiveId" clId="{6F002CFA-F6F6-484D-82D9-8F44C787F84B}" dt="2023-05-09T03:44:12.235" v="693" actId="478"/>
          <ac:spMkLst>
            <pc:docMk/>
            <pc:sldMk cId="834176089" sldId="3351"/>
            <ac:spMk id="24" creationId="{399AE1CA-787D-4FAF-DCFA-C541916EC8D6}"/>
          </ac:spMkLst>
        </pc:spChg>
        <pc:spChg chg="add mod">
          <ac:chgData name="Bertin Villanueva" userId="45c3b38671558b17" providerId="LiveId" clId="{6F002CFA-F6F6-484D-82D9-8F44C787F84B}" dt="2023-05-10T22:52:57.054" v="3129" actId="1076"/>
          <ac:spMkLst>
            <pc:docMk/>
            <pc:sldMk cId="834176089" sldId="3351"/>
            <ac:spMk id="25" creationId="{2D2EC341-F49B-BB95-BFBF-205EFA3C2340}"/>
          </ac:spMkLst>
        </pc:spChg>
        <pc:spChg chg="add del mod ord">
          <ac:chgData name="Bertin Villanueva" userId="45c3b38671558b17" providerId="LiveId" clId="{6F002CFA-F6F6-484D-82D9-8F44C787F84B}" dt="2023-05-09T03:44:11.372" v="692" actId="478"/>
          <ac:spMkLst>
            <pc:docMk/>
            <pc:sldMk cId="834176089" sldId="3351"/>
            <ac:spMk id="25" creationId="{5D42F783-3AEC-9557-61E2-0E8EADBA5317}"/>
          </ac:spMkLst>
        </pc:spChg>
        <pc:spChg chg="add mod ord">
          <ac:chgData name="Bertin Villanueva" userId="45c3b38671558b17" providerId="LiveId" clId="{6F002CFA-F6F6-484D-82D9-8F44C787F84B}" dt="2023-05-09T15:39:41.097" v="1212" actId="1076"/>
          <ac:spMkLst>
            <pc:docMk/>
            <pc:sldMk cId="834176089" sldId="3351"/>
            <ac:spMk id="26" creationId="{1DBA70AB-8E77-86E9-0769-9C146ACE3F63}"/>
          </ac:spMkLst>
        </pc:spChg>
        <pc:spChg chg="add mod ord">
          <ac:chgData name="Bertin Villanueva" userId="45c3b38671558b17" providerId="LiveId" clId="{6F002CFA-F6F6-484D-82D9-8F44C787F84B}" dt="2023-05-09T15:39:41.097" v="1212" actId="1076"/>
          <ac:spMkLst>
            <pc:docMk/>
            <pc:sldMk cId="834176089" sldId="3351"/>
            <ac:spMk id="27" creationId="{D910CC4D-0438-C5C5-C3DE-139741C74181}"/>
          </ac:spMkLst>
        </pc:spChg>
        <pc:spChg chg="add mod ord">
          <ac:chgData name="Bertin Villanueva" userId="45c3b38671558b17" providerId="LiveId" clId="{6F002CFA-F6F6-484D-82D9-8F44C787F84B}" dt="2023-05-09T15:39:53.539" v="1218" actId="1076"/>
          <ac:spMkLst>
            <pc:docMk/>
            <pc:sldMk cId="834176089" sldId="3351"/>
            <ac:spMk id="28" creationId="{8D62F641-EDAF-3F00-0100-C2AEDD136BBE}"/>
          </ac:spMkLst>
        </pc:spChg>
        <pc:spChg chg="add mod ord">
          <ac:chgData name="Bertin Villanueva" userId="45c3b38671558b17" providerId="LiveId" clId="{6F002CFA-F6F6-484D-82D9-8F44C787F84B}" dt="2023-05-09T15:39:45.416" v="1213" actId="14100"/>
          <ac:spMkLst>
            <pc:docMk/>
            <pc:sldMk cId="834176089" sldId="3351"/>
            <ac:spMk id="29" creationId="{49EC2F4C-1748-B06C-BD21-34918A55AAC7}"/>
          </ac:spMkLst>
        </pc:spChg>
        <pc:spChg chg="add mod ord">
          <ac:chgData name="Bertin Villanueva" userId="45c3b38671558b17" providerId="LiveId" clId="{6F002CFA-F6F6-484D-82D9-8F44C787F84B}" dt="2023-05-09T15:39:49.483" v="1215" actId="1076"/>
          <ac:spMkLst>
            <pc:docMk/>
            <pc:sldMk cId="834176089" sldId="3351"/>
            <ac:spMk id="30" creationId="{244361DB-5F07-91BA-FF4D-C0AC4B04513D}"/>
          </ac:spMkLst>
        </pc:spChg>
        <pc:spChg chg="add mod ord">
          <ac:chgData name="Bertin Villanueva" userId="45c3b38671558b17" providerId="LiveId" clId="{6F002CFA-F6F6-484D-82D9-8F44C787F84B}" dt="2023-05-09T03:13:59.355" v="340" actId="167"/>
          <ac:spMkLst>
            <pc:docMk/>
            <pc:sldMk cId="834176089" sldId="3351"/>
            <ac:spMk id="31" creationId="{299BEDCE-A83C-9D39-0A80-13473266E05B}"/>
          </ac:spMkLst>
        </pc:spChg>
        <pc:spChg chg="add del mod ord topLvl">
          <ac:chgData name="Bertin Villanueva" userId="45c3b38671558b17" providerId="LiveId" clId="{6F002CFA-F6F6-484D-82D9-8F44C787F84B}" dt="2023-05-09T03:43:23.451" v="665" actId="478"/>
          <ac:spMkLst>
            <pc:docMk/>
            <pc:sldMk cId="834176089" sldId="3351"/>
            <ac:spMk id="32" creationId="{24FA6C6F-2DD9-5866-C4EE-3BF6FEBEBFCD}"/>
          </ac:spMkLst>
        </pc:spChg>
        <pc:spChg chg="add del mod">
          <ac:chgData name="Bertin Villanueva" userId="45c3b38671558b17" providerId="LiveId" clId="{6F002CFA-F6F6-484D-82D9-8F44C787F84B}" dt="2023-05-09T03:50:12.643" v="756" actId="478"/>
          <ac:spMkLst>
            <pc:docMk/>
            <pc:sldMk cId="834176089" sldId="3351"/>
            <ac:spMk id="33" creationId="{24EAEBCD-5207-2525-4656-95A99C325534}"/>
          </ac:spMkLst>
        </pc:spChg>
        <pc:spChg chg="add mod">
          <ac:chgData name="Bertin Villanueva" userId="45c3b38671558b17" providerId="LiveId" clId="{6F002CFA-F6F6-484D-82D9-8F44C787F84B}" dt="2023-05-12T05:49:30.444" v="4507" actId="1076"/>
          <ac:spMkLst>
            <pc:docMk/>
            <pc:sldMk cId="834176089" sldId="3351"/>
            <ac:spMk id="33" creationId="{E35B84C0-68CC-45F5-719C-53EA8A9D272F}"/>
          </ac:spMkLst>
        </pc:spChg>
        <pc:spChg chg="add mod topLvl">
          <ac:chgData name="Bertin Villanueva" userId="45c3b38671558b17" providerId="LiveId" clId="{6F002CFA-F6F6-484D-82D9-8F44C787F84B}" dt="2023-05-10T22:54:09.868" v="3154" actId="1076"/>
          <ac:spMkLst>
            <pc:docMk/>
            <pc:sldMk cId="834176089" sldId="3351"/>
            <ac:spMk id="34" creationId="{B97F2028-5D0D-361D-DC77-0493263885EC}"/>
          </ac:spMkLst>
        </pc:spChg>
        <pc:spChg chg="add del mod">
          <ac:chgData name="Bertin Villanueva" userId="45c3b38671558b17" providerId="LiveId" clId="{6F002CFA-F6F6-484D-82D9-8F44C787F84B}" dt="2023-05-09T03:40:36.915" v="597" actId="478"/>
          <ac:spMkLst>
            <pc:docMk/>
            <pc:sldMk cId="834176089" sldId="3351"/>
            <ac:spMk id="35" creationId="{56F2CC37-7591-DBBA-21EE-2BF2BD88C925}"/>
          </ac:spMkLst>
        </pc:spChg>
        <pc:spChg chg="add mod">
          <ac:chgData name="Bertin Villanueva" userId="45c3b38671558b17" providerId="LiveId" clId="{6F002CFA-F6F6-484D-82D9-8F44C787F84B}" dt="2023-05-10T23:18:07.607" v="3487" actId="1035"/>
          <ac:spMkLst>
            <pc:docMk/>
            <pc:sldMk cId="834176089" sldId="3351"/>
            <ac:spMk id="36" creationId="{21C7A7CC-66F9-4B0C-3A2E-183C7E691686}"/>
          </ac:spMkLst>
        </pc:spChg>
        <pc:spChg chg="add del mod">
          <ac:chgData name="Bertin Villanueva" userId="45c3b38671558b17" providerId="LiveId" clId="{6F002CFA-F6F6-484D-82D9-8F44C787F84B}" dt="2023-05-09T03:50:12.644" v="758"/>
          <ac:spMkLst>
            <pc:docMk/>
            <pc:sldMk cId="834176089" sldId="3351"/>
            <ac:spMk id="36" creationId="{79D72E3A-5DA4-6EAD-E0D5-BD2B62111F6D}"/>
          </ac:spMkLst>
        </pc:spChg>
        <pc:spChg chg="add del mod">
          <ac:chgData name="Bertin Villanueva" userId="45c3b38671558b17" providerId="LiveId" clId="{6F002CFA-F6F6-484D-82D9-8F44C787F84B}" dt="2023-05-09T03:36:48.491" v="559" actId="478"/>
          <ac:spMkLst>
            <pc:docMk/>
            <pc:sldMk cId="834176089" sldId="3351"/>
            <ac:spMk id="37" creationId="{AD22EBCA-5B5C-E519-386A-390E10C97924}"/>
          </ac:spMkLst>
        </pc:spChg>
        <pc:spChg chg="add del mod topLvl">
          <ac:chgData name="Bertin Villanueva" userId="45c3b38671558b17" providerId="LiveId" clId="{6F002CFA-F6F6-484D-82D9-8F44C787F84B}" dt="2023-05-09T03:43:30.011" v="667" actId="478"/>
          <ac:spMkLst>
            <pc:docMk/>
            <pc:sldMk cId="834176089" sldId="3351"/>
            <ac:spMk id="38" creationId="{8A67D93E-D332-58C0-EA44-C67228F9B741}"/>
          </ac:spMkLst>
        </pc:spChg>
        <pc:spChg chg="add mod">
          <ac:chgData name="Bertin Villanueva" userId="45c3b38671558b17" providerId="LiveId" clId="{6F002CFA-F6F6-484D-82D9-8F44C787F84B}" dt="2023-05-10T22:54:44.097" v="3164" actId="1076"/>
          <ac:spMkLst>
            <pc:docMk/>
            <pc:sldMk cId="834176089" sldId="3351"/>
            <ac:spMk id="38" creationId="{D83F5396-886A-308F-3012-FE1A93F54DFE}"/>
          </ac:spMkLst>
        </pc:spChg>
        <pc:spChg chg="add mod ord">
          <ac:chgData name="Bertin Villanueva" userId="45c3b38671558b17" providerId="LiveId" clId="{6F002CFA-F6F6-484D-82D9-8F44C787F84B}" dt="2023-05-10T22:54:09.868" v="3154" actId="1076"/>
          <ac:spMkLst>
            <pc:docMk/>
            <pc:sldMk cId="834176089" sldId="3351"/>
            <ac:spMk id="39" creationId="{6DC76346-850E-D7EA-694F-A6BD94624432}"/>
          </ac:spMkLst>
        </pc:spChg>
        <pc:spChg chg="add mod ord">
          <ac:chgData name="Bertin Villanueva" userId="45c3b38671558b17" providerId="LiveId" clId="{6F002CFA-F6F6-484D-82D9-8F44C787F84B}" dt="2023-05-10T22:54:09.868" v="3154" actId="1076"/>
          <ac:spMkLst>
            <pc:docMk/>
            <pc:sldMk cId="834176089" sldId="3351"/>
            <ac:spMk id="40" creationId="{B015ABC6-CE36-29E1-FF07-2B120DD79070}"/>
          </ac:spMkLst>
        </pc:spChg>
        <pc:spChg chg="add del mod topLvl">
          <ac:chgData name="Bertin Villanueva" userId="45c3b38671558b17" providerId="LiveId" clId="{6F002CFA-F6F6-484D-82D9-8F44C787F84B}" dt="2023-05-10T22:53:59.011" v="3153" actId="1076"/>
          <ac:spMkLst>
            <pc:docMk/>
            <pc:sldMk cId="834176089" sldId="3351"/>
            <ac:spMk id="41" creationId="{9174CD52-1C00-2250-1DA2-FFC2CF688F1C}"/>
          </ac:spMkLst>
        </pc:spChg>
        <pc:spChg chg="add mod topLvl">
          <ac:chgData name="Bertin Villanueva" userId="45c3b38671558b17" providerId="LiveId" clId="{6F002CFA-F6F6-484D-82D9-8F44C787F84B}" dt="2023-05-10T22:54:09.868" v="3154" actId="1076"/>
          <ac:spMkLst>
            <pc:docMk/>
            <pc:sldMk cId="834176089" sldId="3351"/>
            <ac:spMk id="42" creationId="{2EFDAFC7-D198-0B05-5FEC-C429B352AC31}"/>
          </ac:spMkLst>
        </pc:spChg>
        <pc:spChg chg="add mod">
          <ac:chgData name="Bertin Villanueva" userId="45c3b38671558b17" providerId="LiveId" clId="{6F002CFA-F6F6-484D-82D9-8F44C787F84B}" dt="2023-05-10T23:18:13.559" v="3489" actId="1035"/>
          <ac:spMkLst>
            <pc:docMk/>
            <pc:sldMk cId="834176089" sldId="3351"/>
            <ac:spMk id="44" creationId="{DED3C5EA-600E-3C99-C262-3C1F73CFEB4D}"/>
          </ac:spMkLst>
        </pc:spChg>
        <pc:spChg chg="add mod">
          <ac:chgData name="Bertin Villanueva" userId="45c3b38671558b17" providerId="LiveId" clId="{6F002CFA-F6F6-484D-82D9-8F44C787F84B}" dt="2023-05-12T05:50:01.351" v="4516" actId="1076"/>
          <ac:spMkLst>
            <pc:docMk/>
            <pc:sldMk cId="834176089" sldId="3351"/>
            <ac:spMk id="46" creationId="{103CBB38-7053-F8B4-4189-0B4DBB19A528}"/>
          </ac:spMkLst>
        </pc:spChg>
        <pc:spChg chg="add del mod">
          <ac:chgData name="Bertin Villanueva" userId="45c3b38671558b17" providerId="LiveId" clId="{6F002CFA-F6F6-484D-82D9-8F44C787F84B}" dt="2023-05-09T15:41:43.709" v="1247" actId="478"/>
          <ac:spMkLst>
            <pc:docMk/>
            <pc:sldMk cId="834176089" sldId="3351"/>
            <ac:spMk id="46" creationId="{21843BDF-78A1-54CB-0010-893B38C3F38E}"/>
          </ac:spMkLst>
        </pc:spChg>
        <pc:spChg chg="add del mod">
          <ac:chgData name="Bertin Villanueva" userId="45c3b38671558b17" providerId="LiveId" clId="{6F002CFA-F6F6-484D-82D9-8F44C787F84B}" dt="2023-05-09T15:41:45.456" v="1248" actId="478"/>
          <ac:spMkLst>
            <pc:docMk/>
            <pc:sldMk cId="834176089" sldId="3351"/>
            <ac:spMk id="48" creationId="{D7ECBC00-ACC5-1767-A811-3AB383F9F3B5}"/>
          </ac:spMkLst>
        </pc:spChg>
        <pc:spChg chg="add mod">
          <ac:chgData name="Bertin Villanueva" userId="45c3b38671558b17" providerId="LiveId" clId="{6F002CFA-F6F6-484D-82D9-8F44C787F84B}" dt="2023-05-10T22:55:55.429" v="3176" actId="1076"/>
          <ac:spMkLst>
            <pc:docMk/>
            <pc:sldMk cId="834176089" sldId="3351"/>
            <ac:spMk id="48" creationId="{DF8845EA-7701-C488-7692-8566D187C7F7}"/>
          </ac:spMkLst>
        </pc:spChg>
        <pc:spChg chg="add mod">
          <ac:chgData name="Bertin Villanueva" userId="45c3b38671558b17" providerId="LiveId" clId="{6F002CFA-F6F6-484D-82D9-8F44C787F84B}" dt="2023-05-10T22:56:06.726" v="3180" actId="1076"/>
          <ac:spMkLst>
            <pc:docMk/>
            <pc:sldMk cId="834176089" sldId="3351"/>
            <ac:spMk id="50" creationId="{0C496FE4-40BC-44B5-E4BE-F8DBB019C7BE}"/>
          </ac:spMkLst>
        </pc:spChg>
        <pc:spChg chg="add del mod">
          <ac:chgData name="Bertin Villanueva" userId="45c3b38671558b17" providerId="LiveId" clId="{6F002CFA-F6F6-484D-82D9-8F44C787F84B}" dt="2023-05-09T15:41:40.206" v="1245" actId="478"/>
          <ac:spMkLst>
            <pc:docMk/>
            <pc:sldMk cId="834176089" sldId="3351"/>
            <ac:spMk id="50" creationId="{4046E42E-2ADA-3FF7-A457-51D9D8AE7582}"/>
          </ac:spMkLst>
        </pc:spChg>
        <pc:spChg chg="add del mod">
          <ac:chgData name="Bertin Villanueva" userId="45c3b38671558b17" providerId="LiveId" clId="{6F002CFA-F6F6-484D-82D9-8F44C787F84B}" dt="2023-05-09T15:41:49.790" v="1250" actId="478"/>
          <ac:spMkLst>
            <pc:docMk/>
            <pc:sldMk cId="834176089" sldId="3351"/>
            <ac:spMk id="52" creationId="{42F14960-20CC-86DF-528D-B82313EC8F69}"/>
          </ac:spMkLst>
        </pc:spChg>
        <pc:spChg chg="add mod">
          <ac:chgData name="Bertin Villanueva" userId="45c3b38671558b17" providerId="LiveId" clId="{6F002CFA-F6F6-484D-82D9-8F44C787F84B}" dt="2023-05-10T22:59:22.177" v="3205" actId="1035"/>
          <ac:spMkLst>
            <pc:docMk/>
            <pc:sldMk cId="834176089" sldId="3351"/>
            <ac:spMk id="52" creationId="{7E7FC6B5-D35E-29ED-D58F-86C3B8B0EC0C}"/>
          </ac:spMkLst>
        </pc:spChg>
        <pc:spChg chg="add mod">
          <ac:chgData name="Bertin Villanueva" userId="45c3b38671558b17" providerId="LiveId" clId="{6F002CFA-F6F6-484D-82D9-8F44C787F84B}" dt="2023-05-10T22:57:06.667" v="3191" actId="1076"/>
          <ac:spMkLst>
            <pc:docMk/>
            <pc:sldMk cId="834176089" sldId="3351"/>
            <ac:spMk id="54" creationId="{5DD698FA-2863-98CD-AA14-90AB6286AEE8}"/>
          </ac:spMkLst>
        </pc:spChg>
        <pc:spChg chg="add del mod">
          <ac:chgData name="Bertin Villanueva" userId="45c3b38671558b17" providerId="LiveId" clId="{6F002CFA-F6F6-484D-82D9-8F44C787F84B}" dt="2023-05-09T15:42:57.750" v="1312" actId="478"/>
          <ac:spMkLst>
            <pc:docMk/>
            <pc:sldMk cId="834176089" sldId="3351"/>
            <ac:spMk id="54" creationId="{E0350A86-E5CA-2A3A-AD88-84342074804D}"/>
          </ac:spMkLst>
        </pc:spChg>
        <pc:spChg chg="add del mod">
          <ac:chgData name="Bertin Villanueva" userId="45c3b38671558b17" providerId="LiveId" clId="{6F002CFA-F6F6-484D-82D9-8F44C787F84B}" dt="2023-05-09T15:41:47.088" v="1249" actId="478"/>
          <ac:spMkLst>
            <pc:docMk/>
            <pc:sldMk cId="834176089" sldId="3351"/>
            <ac:spMk id="56" creationId="{455B28CD-C992-F897-C69B-C74B1106997D}"/>
          </ac:spMkLst>
        </pc:spChg>
        <pc:spChg chg="add mod">
          <ac:chgData name="Bertin Villanueva" userId="45c3b38671558b17" providerId="LiveId" clId="{6F002CFA-F6F6-484D-82D9-8F44C787F84B}" dt="2023-05-10T22:59:18.165" v="3201" actId="1076"/>
          <ac:spMkLst>
            <pc:docMk/>
            <pc:sldMk cId="834176089" sldId="3351"/>
            <ac:spMk id="56" creationId="{7EFE4D52-7C2D-9D7A-6B09-B076F856B7EE}"/>
          </ac:spMkLst>
        </pc:spChg>
        <pc:spChg chg="add del mod">
          <ac:chgData name="Bertin Villanueva" userId="45c3b38671558b17" providerId="LiveId" clId="{6F002CFA-F6F6-484D-82D9-8F44C787F84B}" dt="2023-05-09T15:41:52.046" v="1251" actId="478"/>
          <ac:spMkLst>
            <pc:docMk/>
            <pc:sldMk cId="834176089" sldId="3351"/>
            <ac:spMk id="58" creationId="{0A5D0D5A-13D5-95E0-0A87-733CE0CD705C}"/>
          </ac:spMkLst>
        </pc:spChg>
        <pc:spChg chg="add mod">
          <ac:chgData name="Bertin Villanueva" userId="45c3b38671558b17" providerId="LiveId" clId="{6F002CFA-F6F6-484D-82D9-8F44C787F84B}" dt="2023-05-10T22:59:47.089" v="3210" actId="1076"/>
          <ac:spMkLst>
            <pc:docMk/>
            <pc:sldMk cId="834176089" sldId="3351"/>
            <ac:spMk id="58" creationId="{4C3C26AA-427A-4E86-FC47-424BDA26970C}"/>
          </ac:spMkLst>
        </pc:spChg>
        <pc:spChg chg="add del mod">
          <ac:chgData name="Bertin Villanueva" userId="45c3b38671558b17" providerId="LiveId" clId="{6F002CFA-F6F6-484D-82D9-8F44C787F84B}" dt="2023-05-09T03:52:26.764" v="782"/>
          <ac:spMkLst>
            <pc:docMk/>
            <pc:sldMk cId="834176089" sldId="3351"/>
            <ac:spMk id="60" creationId="{97F7377E-6EAE-BB66-083B-F10C005D7B24}"/>
          </ac:spMkLst>
        </pc:spChg>
        <pc:spChg chg="add mod">
          <ac:chgData name="Bertin Villanueva" userId="45c3b38671558b17" providerId="LiveId" clId="{6F002CFA-F6F6-484D-82D9-8F44C787F84B}" dt="2023-05-10T23:00:41.281" v="3262" actId="113"/>
          <ac:spMkLst>
            <pc:docMk/>
            <pc:sldMk cId="834176089" sldId="3351"/>
            <ac:spMk id="61" creationId="{4A63A72B-2CDF-19A3-2347-73FD3100DBA1}"/>
          </ac:spMkLst>
        </pc:spChg>
        <pc:spChg chg="add del mod">
          <ac:chgData name="Bertin Villanueva" userId="45c3b38671558b17" providerId="LiveId" clId="{6F002CFA-F6F6-484D-82D9-8F44C787F84B}" dt="2023-05-09T15:42:21.382" v="1264" actId="478"/>
          <ac:spMkLst>
            <pc:docMk/>
            <pc:sldMk cId="834176089" sldId="3351"/>
            <ac:spMk id="61" creationId="{F2A6DB62-69DC-5E87-949A-9CB01A274E57}"/>
          </ac:spMkLst>
        </pc:spChg>
        <pc:spChg chg="add del mod">
          <ac:chgData name="Bertin Villanueva" userId="45c3b38671558b17" providerId="LiveId" clId="{6F002CFA-F6F6-484D-82D9-8F44C787F84B}" dt="2023-05-09T15:42:40.342" v="1300" actId="478"/>
          <ac:spMkLst>
            <pc:docMk/>
            <pc:sldMk cId="834176089" sldId="3351"/>
            <ac:spMk id="62" creationId="{8AD300BF-8DAC-6F54-2181-579B228770FE}"/>
          </ac:spMkLst>
        </pc:spChg>
        <pc:spChg chg="add mod">
          <ac:chgData name="Bertin Villanueva" userId="45c3b38671558b17" providerId="LiveId" clId="{6F002CFA-F6F6-484D-82D9-8F44C787F84B}" dt="2023-05-10T23:01:13" v="3275"/>
          <ac:spMkLst>
            <pc:docMk/>
            <pc:sldMk cId="834176089" sldId="3351"/>
            <ac:spMk id="62" creationId="{9CD883BA-E9C1-91E6-1FCB-A166B08CB2A3}"/>
          </ac:spMkLst>
        </pc:spChg>
        <pc:spChg chg="add del mod">
          <ac:chgData name="Bertin Villanueva" userId="45c3b38671558b17" providerId="LiveId" clId="{6F002CFA-F6F6-484D-82D9-8F44C787F84B}" dt="2023-05-09T15:43:01.406" v="1313" actId="478"/>
          <ac:spMkLst>
            <pc:docMk/>
            <pc:sldMk cId="834176089" sldId="3351"/>
            <ac:spMk id="63" creationId="{3DAD7A95-5C10-7E07-564A-BA24A7E6823D}"/>
          </ac:spMkLst>
        </pc:spChg>
        <pc:spChg chg="add mod">
          <ac:chgData name="Bertin Villanueva" userId="45c3b38671558b17" providerId="LiveId" clId="{6F002CFA-F6F6-484D-82D9-8F44C787F84B}" dt="2023-05-12T05:46:59.072" v="4506" actId="1076"/>
          <ac:spMkLst>
            <pc:docMk/>
            <pc:sldMk cId="834176089" sldId="3351"/>
            <ac:spMk id="64" creationId="{C9B1BC77-6CD6-0239-1963-09E48CC0C017}"/>
          </ac:spMkLst>
        </pc:spChg>
        <pc:spChg chg="add del mod">
          <ac:chgData name="Bertin Villanueva" userId="45c3b38671558b17" providerId="LiveId" clId="{6F002CFA-F6F6-484D-82D9-8F44C787F84B}" dt="2023-05-09T15:42:47.254" v="1302" actId="478"/>
          <ac:spMkLst>
            <pc:docMk/>
            <pc:sldMk cId="834176089" sldId="3351"/>
            <ac:spMk id="64" creationId="{E9C9235D-424D-3F6B-090D-004C29D3FDE6}"/>
          </ac:spMkLst>
        </pc:spChg>
        <pc:spChg chg="add mod">
          <ac:chgData name="Bertin Villanueva" userId="45c3b38671558b17" providerId="LiveId" clId="{6F002CFA-F6F6-484D-82D9-8F44C787F84B}" dt="2023-05-12T05:46:59.072" v="4506" actId="1076"/>
          <ac:spMkLst>
            <pc:docMk/>
            <pc:sldMk cId="834176089" sldId="3351"/>
            <ac:spMk id="66" creationId="{12CE15BE-0FC1-584F-0277-3F792346037B}"/>
          </ac:spMkLst>
        </pc:spChg>
        <pc:spChg chg="add del mod">
          <ac:chgData name="Bertin Villanueva" userId="45c3b38671558b17" providerId="LiveId" clId="{6F002CFA-F6F6-484D-82D9-8F44C787F84B}" dt="2023-05-09T15:42:54.071" v="1311" actId="478"/>
          <ac:spMkLst>
            <pc:docMk/>
            <pc:sldMk cId="834176089" sldId="3351"/>
            <ac:spMk id="66" creationId="{788CAA23-368D-B5D8-BA1F-C27FEDF226FA}"/>
          </ac:spMkLst>
        </pc:spChg>
        <pc:spChg chg="add mod">
          <ac:chgData name="Bertin Villanueva" userId="45c3b38671558b17" providerId="LiveId" clId="{6F002CFA-F6F6-484D-82D9-8F44C787F84B}" dt="2023-05-12T05:49:53.834" v="4515" actId="1035"/>
          <ac:spMkLst>
            <pc:docMk/>
            <pc:sldMk cId="834176089" sldId="3351"/>
            <ac:spMk id="68" creationId="{706232CB-2BAA-E078-B45F-06F7A19CB880}"/>
          </ac:spMkLst>
        </pc:spChg>
        <pc:spChg chg="add mod">
          <ac:chgData name="Bertin Villanueva" userId="45c3b38671558b17" providerId="LiveId" clId="{6F002CFA-F6F6-484D-82D9-8F44C787F84B}" dt="2023-05-12T05:49:53.834" v="4515" actId="1035"/>
          <ac:spMkLst>
            <pc:docMk/>
            <pc:sldMk cId="834176089" sldId="3351"/>
            <ac:spMk id="70" creationId="{36F1403F-FA4B-EEB4-839F-D5168A47CD51}"/>
          </ac:spMkLst>
        </pc:spChg>
        <pc:grpChg chg="add del mod">
          <ac:chgData name="Bertin Villanueva" userId="45c3b38671558b17" providerId="LiveId" clId="{6F002CFA-F6F6-484D-82D9-8F44C787F84B}" dt="2023-05-09T03:41:59.844" v="644" actId="165"/>
          <ac:grpSpMkLst>
            <pc:docMk/>
            <pc:sldMk cId="834176089" sldId="3351"/>
            <ac:grpSpMk id="43" creationId="{280F8489-8C40-2AFD-52C8-947C9F6FF36E}"/>
          </ac:grpSpMkLst>
        </pc:grpChg>
        <pc:grpChg chg="add del mod">
          <ac:chgData name="Bertin Villanueva" userId="45c3b38671558b17" providerId="LiveId" clId="{6F002CFA-F6F6-484D-82D9-8F44C787F84B}" dt="2023-05-09T03:42:30.743" v="656" actId="165"/>
          <ac:grpSpMkLst>
            <pc:docMk/>
            <pc:sldMk cId="834176089" sldId="3351"/>
            <ac:grpSpMk id="44" creationId="{BDC3D50C-DCCF-7535-3DDC-5E57CC2678FD}"/>
          </ac:grpSpMkLst>
        </pc:grpChg>
        <pc:graphicFrameChg chg="add mod ord modGraphic">
          <ac:chgData name="Bertin Villanueva" userId="45c3b38671558b17" providerId="LiveId" clId="{6F002CFA-F6F6-484D-82D9-8F44C787F84B}" dt="2023-05-10T22:59:38.347" v="3207" actId="21"/>
          <ac:graphicFrameMkLst>
            <pc:docMk/>
            <pc:sldMk cId="834176089" sldId="3351"/>
            <ac:graphicFrameMk id="59" creationId="{4FE0C67C-4EED-D24E-4484-80DBA4479554}"/>
          </ac:graphicFrameMkLst>
        </pc:graphicFrameChg>
        <pc:picChg chg="add del mod ord">
          <ac:chgData name="Bertin Villanueva" userId="45c3b38671558b17" providerId="LiveId" clId="{6F002CFA-F6F6-484D-82D9-8F44C787F84B}" dt="2023-05-09T03:36:27.163" v="554" actId="478"/>
          <ac:picMkLst>
            <pc:docMk/>
            <pc:sldMk cId="834176089" sldId="3351"/>
            <ac:picMk id="3" creationId="{F4526818-8B67-6DB3-1A20-1C0C0CE7D874}"/>
          </ac:picMkLst>
        </pc:picChg>
        <pc:picChg chg="add mod">
          <ac:chgData name="Bertin Villanueva" userId="45c3b38671558b17" providerId="LiveId" clId="{6F002CFA-F6F6-484D-82D9-8F44C787F84B}" dt="2023-05-12T05:54:48.066" v="4530" actId="1076"/>
          <ac:picMkLst>
            <pc:docMk/>
            <pc:sldMk cId="834176089" sldId="3351"/>
            <ac:picMk id="5" creationId="{52A87F20-9450-B9EA-3962-026BEA5E7463}"/>
          </ac:picMkLst>
        </pc:picChg>
        <pc:picChg chg="add del mod modCrop">
          <ac:chgData name="Bertin Villanueva" userId="45c3b38671558b17" providerId="LiveId" clId="{6F002CFA-F6F6-484D-82D9-8F44C787F84B}" dt="2023-05-09T03:10:52.565" v="304" actId="478"/>
          <ac:picMkLst>
            <pc:docMk/>
            <pc:sldMk cId="834176089" sldId="3351"/>
            <ac:picMk id="8" creationId="{ADA5B861-B145-22B4-4C5F-181B3871908B}"/>
          </ac:picMkLst>
        </pc:picChg>
        <pc:picChg chg="add mod">
          <ac:chgData name="Bertin Villanueva" userId="45c3b38671558b17" providerId="LiveId" clId="{6F002CFA-F6F6-484D-82D9-8F44C787F84B}" dt="2023-05-10T23:00:50.814" v="3265" actId="1076"/>
          <ac:picMkLst>
            <pc:docMk/>
            <pc:sldMk cId="834176089" sldId="3351"/>
            <ac:picMk id="10" creationId="{3AE58E1F-6FA5-8F80-2AA1-90274E39156A}"/>
          </ac:picMkLst>
        </pc:picChg>
      </pc:sldChg>
      <pc:sldChg chg="del">
        <pc:chgData name="Bertin Villanueva" userId="45c3b38671558b17" providerId="LiveId" clId="{6F002CFA-F6F6-484D-82D9-8F44C787F84B}" dt="2023-05-12T22:53:34.618" v="8936" actId="47"/>
        <pc:sldMkLst>
          <pc:docMk/>
          <pc:sldMk cId="1263202494" sldId="3352"/>
        </pc:sldMkLst>
      </pc:sldChg>
      <pc:sldChg chg="del">
        <pc:chgData name="Bertin Villanueva" userId="45c3b38671558b17" providerId="LiveId" clId="{6F002CFA-F6F6-484D-82D9-8F44C787F84B}" dt="2023-05-12T22:53:37.985" v="8939" actId="47"/>
        <pc:sldMkLst>
          <pc:docMk/>
          <pc:sldMk cId="811030710" sldId="3353"/>
        </pc:sldMkLst>
      </pc:sldChg>
      <pc:sldChg chg="del">
        <pc:chgData name="Bertin Villanueva" userId="45c3b38671558b17" providerId="LiveId" clId="{6F002CFA-F6F6-484D-82D9-8F44C787F84B}" dt="2023-05-12T22:53:35.801" v="8937" actId="47"/>
        <pc:sldMkLst>
          <pc:docMk/>
          <pc:sldMk cId="1969463213" sldId="3354"/>
        </pc:sldMkLst>
      </pc:sldChg>
      <pc:sldChg chg="del">
        <pc:chgData name="Bertin Villanueva" userId="45c3b38671558b17" providerId="LiveId" clId="{6F002CFA-F6F6-484D-82D9-8F44C787F84B}" dt="2023-05-12T22:53:37.081" v="8938" actId="47"/>
        <pc:sldMkLst>
          <pc:docMk/>
          <pc:sldMk cId="3297044378" sldId="3355"/>
        </pc:sldMkLst>
      </pc:sldChg>
      <pc:sldChg chg="modSp add mod ord modAnim">
        <pc:chgData name="Bertin Villanueva" userId="45c3b38671558b17" providerId="LiveId" clId="{6F002CFA-F6F6-484D-82D9-8F44C787F84B}" dt="2023-05-12T23:00:35.459" v="9108"/>
        <pc:sldMkLst>
          <pc:docMk/>
          <pc:sldMk cId="1826758734" sldId="3356"/>
        </pc:sldMkLst>
        <pc:spChg chg="mod">
          <ac:chgData name="Bertin Villanueva" userId="45c3b38671558b17" providerId="LiveId" clId="{6F002CFA-F6F6-484D-82D9-8F44C787F84B}" dt="2023-05-10T22:23:26.814" v="3018" actId="20577"/>
          <ac:spMkLst>
            <pc:docMk/>
            <pc:sldMk cId="1826758734" sldId="3356"/>
            <ac:spMk id="20" creationId="{0BDF25CE-EED9-B38A-CB57-DEEFAE2A5BC2}"/>
          </ac:spMkLst>
        </pc:spChg>
        <pc:spChg chg="mod ord">
          <ac:chgData name="Bertin Villanueva" userId="45c3b38671558b17" providerId="LiveId" clId="{6F002CFA-F6F6-484D-82D9-8F44C787F84B}" dt="2023-05-09T03:39:51.849" v="589" actId="166"/>
          <ac:spMkLst>
            <pc:docMk/>
            <pc:sldMk cId="1826758734" sldId="3356"/>
            <ac:spMk id="26" creationId="{1DBA70AB-8E77-86E9-0769-9C146ACE3F63}"/>
          </ac:spMkLst>
        </pc:spChg>
        <pc:spChg chg="mod ord">
          <ac:chgData name="Bertin Villanueva" userId="45c3b38671558b17" providerId="LiveId" clId="{6F002CFA-F6F6-484D-82D9-8F44C787F84B}" dt="2023-05-09T03:39:51.849" v="589" actId="166"/>
          <ac:spMkLst>
            <pc:docMk/>
            <pc:sldMk cId="1826758734" sldId="3356"/>
            <ac:spMk id="27" creationId="{D910CC4D-0438-C5C5-C3DE-139741C74181}"/>
          </ac:spMkLst>
        </pc:spChg>
        <pc:spChg chg="mod">
          <ac:chgData name="Bertin Villanueva" userId="45c3b38671558b17" providerId="LiveId" clId="{6F002CFA-F6F6-484D-82D9-8F44C787F84B}" dt="2023-05-10T22:25:21.388" v="3040" actId="1038"/>
          <ac:spMkLst>
            <pc:docMk/>
            <pc:sldMk cId="1826758734" sldId="3356"/>
            <ac:spMk id="32" creationId="{24FA6C6F-2DD9-5866-C4EE-3BF6FEBEBFCD}"/>
          </ac:spMkLst>
        </pc:spChg>
        <pc:spChg chg="mod">
          <ac:chgData name="Bertin Villanueva" userId="45c3b38671558b17" providerId="LiveId" clId="{6F002CFA-F6F6-484D-82D9-8F44C787F84B}" dt="2023-05-10T22:24:20.229" v="3020" actId="108"/>
          <ac:spMkLst>
            <pc:docMk/>
            <pc:sldMk cId="1826758734" sldId="3356"/>
            <ac:spMk id="36" creationId="{79D72E3A-5DA4-6EAD-E0D5-BD2B62111F6D}"/>
          </ac:spMkLst>
        </pc:spChg>
        <pc:spChg chg="mod">
          <ac:chgData name="Bertin Villanueva" userId="45c3b38671558b17" providerId="LiveId" clId="{6F002CFA-F6F6-484D-82D9-8F44C787F84B}" dt="2023-05-10T22:25:14.813" v="3027" actId="1036"/>
          <ac:spMkLst>
            <pc:docMk/>
            <pc:sldMk cId="1826758734" sldId="3356"/>
            <ac:spMk id="38" creationId="{8A67D93E-D332-58C0-EA44-C67228F9B741}"/>
          </ac:spMkLst>
        </pc:spChg>
      </pc:sldChg>
      <pc:sldChg chg="addSp delSp modSp add mod ord modAnim modNotesTx">
        <pc:chgData name="Bertin Villanueva" userId="45c3b38671558b17" providerId="LiveId" clId="{6F002CFA-F6F6-484D-82D9-8F44C787F84B}" dt="2023-05-12T00:43:17.449" v="3652"/>
        <pc:sldMkLst>
          <pc:docMk/>
          <pc:sldMk cId="2307463613" sldId="3357"/>
        </pc:sldMkLst>
        <pc:spChg chg="add del">
          <ac:chgData name="Bertin Villanueva" userId="45c3b38671558b17" providerId="LiveId" clId="{6F002CFA-F6F6-484D-82D9-8F44C787F84B}" dt="2023-05-09T15:55:23.997" v="1479" actId="478"/>
          <ac:spMkLst>
            <pc:docMk/>
            <pc:sldMk cId="2307463613" sldId="3357"/>
            <ac:spMk id="2" creationId="{6A9806EF-E428-795D-1713-1307855059B2}"/>
          </ac:spMkLst>
        </pc:spChg>
        <pc:spChg chg="add del">
          <ac:chgData name="Bertin Villanueva" userId="45c3b38671558b17" providerId="LiveId" clId="{6F002CFA-F6F6-484D-82D9-8F44C787F84B}" dt="2023-05-09T15:55:32.677" v="1481" actId="478"/>
          <ac:spMkLst>
            <pc:docMk/>
            <pc:sldMk cId="2307463613" sldId="3357"/>
            <ac:spMk id="3" creationId="{18C31875-21AB-3465-ADD8-931DE2FE827F}"/>
          </ac:spMkLst>
        </pc:spChg>
        <pc:spChg chg="mod">
          <ac:chgData name="Bertin Villanueva" userId="45c3b38671558b17" providerId="LiveId" clId="{6F002CFA-F6F6-484D-82D9-8F44C787F84B}" dt="2023-05-09T16:36:16.425" v="2394" actId="1076"/>
          <ac:spMkLst>
            <pc:docMk/>
            <pc:sldMk cId="2307463613" sldId="3357"/>
            <ac:spMk id="4" creationId="{33099C17-B0C2-B5A8-3C3C-6C4A35070AC1}"/>
          </ac:spMkLst>
        </pc:spChg>
        <pc:spChg chg="add del">
          <ac:chgData name="Bertin Villanueva" userId="45c3b38671558b17" providerId="LiveId" clId="{6F002CFA-F6F6-484D-82D9-8F44C787F84B}" dt="2023-05-09T15:55:40.245" v="1483" actId="478"/>
          <ac:spMkLst>
            <pc:docMk/>
            <pc:sldMk cId="2307463613" sldId="3357"/>
            <ac:spMk id="5" creationId="{6B834DB1-E40A-1696-E6B1-58CEED7454EB}"/>
          </ac:spMkLst>
        </pc:spChg>
        <pc:spChg chg="mod">
          <ac:chgData name="Bertin Villanueva" userId="45c3b38671558b17" providerId="LiveId" clId="{6F002CFA-F6F6-484D-82D9-8F44C787F84B}" dt="2023-05-09T16:37:01.181" v="2415" actId="255"/>
          <ac:spMkLst>
            <pc:docMk/>
            <pc:sldMk cId="2307463613" sldId="3357"/>
            <ac:spMk id="6" creationId="{68A7524F-7304-4C2F-0998-48EC4A18ABDF}"/>
          </ac:spMkLst>
        </pc:spChg>
        <pc:spChg chg="mod">
          <ac:chgData name="Bertin Villanueva" userId="45c3b38671558b17" providerId="LiveId" clId="{6F002CFA-F6F6-484D-82D9-8F44C787F84B}" dt="2023-05-09T16:36:35.060" v="2405" actId="122"/>
          <ac:spMkLst>
            <pc:docMk/>
            <pc:sldMk cId="2307463613" sldId="3357"/>
            <ac:spMk id="7" creationId="{F20FCDCA-27E9-55F4-C4EB-78A726335650}"/>
          </ac:spMkLst>
        </pc:spChg>
        <pc:spChg chg="add del mod">
          <ac:chgData name="Bertin Villanueva" userId="45c3b38671558b17" providerId="LiveId" clId="{6F002CFA-F6F6-484D-82D9-8F44C787F84B}" dt="2023-05-09T15:59:14.226" v="1516"/>
          <ac:spMkLst>
            <pc:docMk/>
            <pc:sldMk cId="2307463613" sldId="3357"/>
            <ac:spMk id="10" creationId="{0C88B94A-97A0-B1A4-2521-9FDCB64701B3}"/>
          </ac:spMkLst>
        </pc:spChg>
        <pc:spChg chg="add del mod">
          <ac:chgData name="Bertin Villanueva" userId="45c3b38671558b17" providerId="LiveId" clId="{6F002CFA-F6F6-484D-82D9-8F44C787F84B}" dt="2023-05-09T15:59:52.337" v="1581"/>
          <ac:spMkLst>
            <pc:docMk/>
            <pc:sldMk cId="2307463613" sldId="3357"/>
            <ac:spMk id="11" creationId="{60851B24-418F-A102-BDA7-79AC4C9A3E9B}"/>
          </ac:spMkLst>
        </pc:spChg>
        <pc:spChg chg="add del mod">
          <ac:chgData name="Bertin Villanueva" userId="45c3b38671558b17" providerId="LiveId" clId="{6F002CFA-F6F6-484D-82D9-8F44C787F84B}" dt="2023-05-09T15:59:14.226" v="1516"/>
          <ac:spMkLst>
            <pc:docMk/>
            <pc:sldMk cId="2307463613" sldId="3357"/>
            <ac:spMk id="12" creationId="{66259553-7949-1F49-AA32-BF5C8FEFFC83}"/>
          </ac:spMkLst>
        </pc:spChg>
        <pc:spChg chg="del mod ord">
          <ac:chgData name="Bertin Villanueva" userId="45c3b38671558b17" providerId="LiveId" clId="{6F002CFA-F6F6-484D-82D9-8F44C787F84B}" dt="2023-05-09T15:59:52.337" v="1581"/>
          <ac:spMkLst>
            <pc:docMk/>
            <pc:sldMk cId="2307463613" sldId="3357"/>
            <ac:spMk id="13" creationId="{E6EBACA3-1280-271C-A2DB-E27AAC4742A9}"/>
          </ac:spMkLst>
        </pc:spChg>
        <pc:spChg chg="add del mod topLvl">
          <ac:chgData name="Bertin Villanueva" userId="45c3b38671558b17" providerId="LiveId" clId="{6F002CFA-F6F6-484D-82D9-8F44C787F84B}" dt="2023-05-09T16:41:54.523" v="2518" actId="478"/>
          <ac:spMkLst>
            <pc:docMk/>
            <pc:sldMk cId="2307463613" sldId="3357"/>
            <ac:spMk id="14" creationId="{4821DA03-6E4D-E7A8-EA3E-BD0A9B7DAFA5}"/>
          </ac:spMkLst>
        </pc:spChg>
        <pc:spChg chg="add del mod topLvl">
          <ac:chgData name="Bertin Villanueva" userId="45c3b38671558b17" providerId="LiveId" clId="{6F002CFA-F6F6-484D-82D9-8F44C787F84B}" dt="2023-05-09T16:41:53.780" v="2517" actId="478"/>
          <ac:spMkLst>
            <pc:docMk/>
            <pc:sldMk cId="2307463613" sldId="3357"/>
            <ac:spMk id="15" creationId="{5AFE87DD-764C-48B7-B3D0-04B233158487}"/>
          </ac:spMkLst>
        </pc:spChg>
        <pc:spChg chg="add del mod topLvl">
          <ac:chgData name="Bertin Villanueva" userId="45c3b38671558b17" providerId="LiveId" clId="{6F002CFA-F6F6-484D-82D9-8F44C787F84B}" dt="2023-05-09T16:41:51.900" v="2515" actId="478"/>
          <ac:spMkLst>
            <pc:docMk/>
            <pc:sldMk cId="2307463613" sldId="3357"/>
            <ac:spMk id="16" creationId="{E2757001-4E2E-6A71-15E0-289926A9F0E9}"/>
          </ac:spMkLst>
        </pc:spChg>
        <pc:spChg chg="del">
          <ac:chgData name="Bertin Villanueva" userId="45c3b38671558b17" providerId="LiveId" clId="{6F002CFA-F6F6-484D-82D9-8F44C787F84B}" dt="2023-05-09T15:54:50.742" v="1464" actId="478"/>
          <ac:spMkLst>
            <pc:docMk/>
            <pc:sldMk cId="2307463613" sldId="3357"/>
            <ac:spMk id="17" creationId="{15F179A3-DC5E-1FC6-D7F0-8950E2573C46}"/>
          </ac:spMkLst>
        </pc:spChg>
        <pc:spChg chg="del mod">
          <ac:chgData name="Bertin Villanueva" userId="45c3b38671558b17" providerId="LiveId" clId="{6F002CFA-F6F6-484D-82D9-8F44C787F84B}" dt="2023-05-09T16:09:11.381" v="1795" actId="478"/>
          <ac:spMkLst>
            <pc:docMk/>
            <pc:sldMk cId="2307463613" sldId="3357"/>
            <ac:spMk id="18" creationId="{2707A473-7E8C-9B57-7526-593D18EF3F62}"/>
          </ac:spMkLst>
        </pc:spChg>
        <pc:spChg chg="add del mod topLvl">
          <ac:chgData name="Bertin Villanueva" userId="45c3b38671558b17" providerId="LiveId" clId="{6F002CFA-F6F6-484D-82D9-8F44C787F84B}" dt="2023-05-09T16:41:55.107" v="2519" actId="478"/>
          <ac:spMkLst>
            <pc:docMk/>
            <pc:sldMk cId="2307463613" sldId="3357"/>
            <ac:spMk id="19" creationId="{8A3EA01F-2BFF-606B-65D9-98DF22699B94}"/>
          </ac:spMkLst>
        </pc:spChg>
        <pc:spChg chg="del mod">
          <ac:chgData name="Bertin Villanueva" userId="45c3b38671558b17" providerId="LiveId" clId="{6F002CFA-F6F6-484D-82D9-8F44C787F84B}" dt="2023-05-09T16:38:22.668" v="2465" actId="478"/>
          <ac:spMkLst>
            <pc:docMk/>
            <pc:sldMk cId="2307463613" sldId="3357"/>
            <ac:spMk id="20" creationId="{0BDF25CE-EED9-B38A-CB57-DEEFAE2A5BC2}"/>
          </ac:spMkLst>
        </pc:spChg>
        <pc:spChg chg="mod">
          <ac:chgData name="Bertin Villanueva" userId="45c3b38671558b17" providerId="LiveId" clId="{6F002CFA-F6F6-484D-82D9-8F44C787F84B}" dt="2023-05-09T16:10:08.710" v="1803" actId="1076"/>
          <ac:spMkLst>
            <pc:docMk/>
            <pc:sldMk cId="2307463613" sldId="3357"/>
            <ac:spMk id="22" creationId="{29846673-5569-1DEB-5531-C174A203841B}"/>
          </ac:spMkLst>
        </pc:spChg>
        <pc:spChg chg="del">
          <ac:chgData name="Bertin Villanueva" userId="45c3b38671558b17" providerId="LiveId" clId="{6F002CFA-F6F6-484D-82D9-8F44C787F84B}" dt="2023-05-09T15:54:49.925" v="1463" actId="478"/>
          <ac:spMkLst>
            <pc:docMk/>
            <pc:sldMk cId="2307463613" sldId="3357"/>
            <ac:spMk id="32" creationId="{24FA6C6F-2DD9-5866-C4EE-3BF6FEBEBFCD}"/>
          </ac:spMkLst>
        </pc:spChg>
        <pc:spChg chg="del">
          <ac:chgData name="Bertin Villanueva" userId="45c3b38671558b17" providerId="LiveId" clId="{6F002CFA-F6F6-484D-82D9-8F44C787F84B}" dt="2023-05-09T16:09:01.733" v="1789" actId="478"/>
          <ac:spMkLst>
            <pc:docMk/>
            <pc:sldMk cId="2307463613" sldId="3357"/>
            <ac:spMk id="33" creationId="{24EAEBCD-5207-2525-4656-95A99C325534}"/>
          </ac:spMkLst>
        </pc:spChg>
        <pc:spChg chg="mod">
          <ac:chgData name="Bertin Villanueva" userId="45c3b38671558b17" providerId="LiveId" clId="{6F002CFA-F6F6-484D-82D9-8F44C787F84B}" dt="2023-05-09T16:36:40.793" v="2407" actId="1076"/>
          <ac:spMkLst>
            <pc:docMk/>
            <pc:sldMk cId="2307463613" sldId="3357"/>
            <ac:spMk id="34" creationId="{B97F2028-5D0D-361D-DC77-0493263885EC}"/>
          </ac:spMkLst>
        </pc:spChg>
        <pc:spChg chg="del mod">
          <ac:chgData name="Bertin Villanueva" userId="45c3b38671558b17" providerId="LiveId" clId="{6F002CFA-F6F6-484D-82D9-8F44C787F84B}" dt="2023-05-09T16:10:37.285" v="1805" actId="478"/>
          <ac:spMkLst>
            <pc:docMk/>
            <pc:sldMk cId="2307463613" sldId="3357"/>
            <ac:spMk id="35" creationId="{56F2CC37-7591-DBBA-21EE-2BF2BD88C925}"/>
          </ac:spMkLst>
        </pc:spChg>
        <pc:spChg chg="del mod">
          <ac:chgData name="Bertin Villanueva" userId="45c3b38671558b17" providerId="LiveId" clId="{6F002CFA-F6F6-484D-82D9-8F44C787F84B}" dt="2023-05-09T16:36:02.860" v="2391" actId="478"/>
          <ac:spMkLst>
            <pc:docMk/>
            <pc:sldMk cId="2307463613" sldId="3357"/>
            <ac:spMk id="36" creationId="{79D72E3A-5DA4-6EAD-E0D5-BD2B62111F6D}"/>
          </ac:spMkLst>
        </pc:spChg>
        <pc:spChg chg="add mod topLvl">
          <ac:chgData name="Bertin Villanueva" userId="45c3b38671558b17" providerId="LiveId" clId="{6F002CFA-F6F6-484D-82D9-8F44C787F84B}" dt="2023-05-09T16:45:23.677" v="2561" actId="164"/>
          <ac:spMkLst>
            <pc:docMk/>
            <pc:sldMk cId="2307463613" sldId="3357"/>
            <ac:spMk id="37" creationId="{68146CDD-E21F-37D7-BB86-2CDE25F95635}"/>
          </ac:spMkLst>
        </pc:spChg>
        <pc:spChg chg="del">
          <ac:chgData name="Bertin Villanueva" userId="45c3b38671558b17" providerId="LiveId" clId="{6F002CFA-F6F6-484D-82D9-8F44C787F84B}" dt="2023-05-09T15:55:05.861" v="1466" actId="478"/>
          <ac:spMkLst>
            <pc:docMk/>
            <pc:sldMk cId="2307463613" sldId="3357"/>
            <ac:spMk id="38" creationId="{8A67D93E-D332-58C0-EA44-C67228F9B741}"/>
          </ac:spMkLst>
        </pc:spChg>
        <pc:spChg chg="mod">
          <ac:chgData name="Bertin Villanueva" userId="45c3b38671558b17" providerId="LiveId" clId="{6F002CFA-F6F6-484D-82D9-8F44C787F84B}" dt="2023-05-09T16:37:12.209" v="2419" actId="403"/>
          <ac:spMkLst>
            <pc:docMk/>
            <pc:sldMk cId="2307463613" sldId="3357"/>
            <ac:spMk id="39" creationId="{6DC76346-850E-D7EA-694F-A6BD94624432}"/>
          </ac:spMkLst>
        </pc:spChg>
        <pc:spChg chg="mod">
          <ac:chgData name="Bertin Villanueva" userId="45c3b38671558b17" providerId="LiveId" clId="{6F002CFA-F6F6-484D-82D9-8F44C787F84B}" dt="2023-05-09T16:36:57.317" v="2414" actId="1076"/>
          <ac:spMkLst>
            <pc:docMk/>
            <pc:sldMk cId="2307463613" sldId="3357"/>
            <ac:spMk id="40" creationId="{B015ABC6-CE36-29E1-FF07-2B120DD79070}"/>
          </ac:spMkLst>
        </pc:spChg>
        <pc:spChg chg="del mod">
          <ac:chgData name="Bertin Villanueva" userId="45c3b38671558b17" providerId="LiveId" clId="{6F002CFA-F6F6-484D-82D9-8F44C787F84B}" dt="2023-05-09T16:36:13.332" v="2393" actId="478"/>
          <ac:spMkLst>
            <pc:docMk/>
            <pc:sldMk cId="2307463613" sldId="3357"/>
            <ac:spMk id="41" creationId="{9174CD52-1C00-2250-1DA2-FFC2CF688F1C}"/>
          </ac:spMkLst>
        </pc:spChg>
        <pc:spChg chg="del mod">
          <ac:chgData name="Bertin Villanueva" userId="45c3b38671558b17" providerId="LiveId" clId="{6F002CFA-F6F6-484D-82D9-8F44C787F84B}" dt="2023-05-09T16:36:37.851" v="2406" actId="478"/>
          <ac:spMkLst>
            <pc:docMk/>
            <pc:sldMk cId="2307463613" sldId="3357"/>
            <ac:spMk id="42" creationId="{2EFDAFC7-D198-0B05-5FEC-C429B352AC31}"/>
          </ac:spMkLst>
        </pc:spChg>
        <pc:spChg chg="add del mod topLvl">
          <ac:chgData name="Bertin Villanueva" userId="45c3b38671558b17" providerId="LiveId" clId="{6F002CFA-F6F6-484D-82D9-8F44C787F84B}" dt="2023-05-09T16:41:53.323" v="2516" actId="478"/>
          <ac:spMkLst>
            <pc:docMk/>
            <pc:sldMk cId="2307463613" sldId="3357"/>
            <ac:spMk id="43" creationId="{87BF43CF-D5D1-C784-784E-B37690D9DC2C}"/>
          </ac:spMkLst>
        </pc:spChg>
        <pc:spChg chg="add mod">
          <ac:chgData name="Bertin Villanueva" userId="45c3b38671558b17" providerId="LiveId" clId="{6F002CFA-F6F6-484D-82D9-8F44C787F84B}" dt="2023-05-09T16:14:37.845" v="1892"/>
          <ac:spMkLst>
            <pc:docMk/>
            <pc:sldMk cId="2307463613" sldId="3357"/>
            <ac:spMk id="45" creationId="{844A60AC-1111-CE74-3BA1-3E074A771275}"/>
          </ac:spMkLst>
        </pc:spChg>
        <pc:spChg chg="add mod">
          <ac:chgData name="Bertin Villanueva" userId="45c3b38671558b17" providerId="LiveId" clId="{6F002CFA-F6F6-484D-82D9-8F44C787F84B}" dt="2023-05-09T16:33:51.592" v="2379" actId="1076"/>
          <ac:spMkLst>
            <pc:docMk/>
            <pc:sldMk cId="2307463613" sldId="3357"/>
            <ac:spMk id="48" creationId="{2C72F6F4-5905-EBF8-A7C1-AFDFAE498DD0}"/>
          </ac:spMkLst>
        </pc:spChg>
        <pc:spChg chg="add mod">
          <ac:chgData name="Bertin Villanueva" userId="45c3b38671558b17" providerId="LiveId" clId="{6F002CFA-F6F6-484D-82D9-8F44C787F84B}" dt="2023-05-09T16:22:24.220" v="2230"/>
          <ac:spMkLst>
            <pc:docMk/>
            <pc:sldMk cId="2307463613" sldId="3357"/>
            <ac:spMk id="49" creationId="{F24F79B2-2327-DE88-7222-826A32D2BFB7}"/>
          </ac:spMkLst>
        </pc:spChg>
        <pc:spChg chg="add mod">
          <ac:chgData name="Bertin Villanueva" userId="45c3b38671558b17" providerId="LiveId" clId="{6F002CFA-F6F6-484D-82D9-8F44C787F84B}" dt="2023-05-09T16:45:47.956" v="2588" actId="20577"/>
          <ac:spMkLst>
            <pc:docMk/>
            <pc:sldMk cId="2307463613" sldId="3357"/>
            <ac:spMk id="50" creationId="{0566ADBD-8782-0136-02C1-70457C49ACB1}"/>
          </ac:spMkLst>
        </pc:spChg>
        <pc:spChg chg="add mod">
          <ac:chgData name="Bertin Villanueva" userId="45c3b38671558b17" providerId="LiveId" clId="{6F002CFA-F6F6-484D-82D9-8F44C787F84B}" dt="2023-05-09T16:22:24.220" v="2230"/>
          <ac:spMkLst>
            <pc:docMk/>
            <pc:sldMk cId="2307463613" sldId="3357"/>
            <ac:spMk id="51" creationId="{E07841C9-F0B6-90D4-BDA2-135D6EAB4BBD}"/>
          </ac:spMkLst>
        </pc:spChg>
        <pc:spChg chg="add mod">
          <ac:chgData name="Bertin Villanueva" userId="45c3b38671558b17" providerId="LiveId" clId="{6F002CFA-F6F6-484D-82D9-8F44C787F84B}" dt="2023-05-09T16:22:24.220" v="2230"/>
          <ac:spMkLst>
            <pc:docMk/>
            <pc:sldMk cId="2307463613" sldId="3357"/>
            <ac:spMk id="52" creationId="{35A4E59A-DDF1-4C6A-797C-802B478746CF}"/>
          </ac:spMkLst>
        </pc:spChg>
        <pc:spChg chg="add mod">
          <ac:chgData name="Bertin Villanueva" userId="45c3b38671558b17" providerId="LiveId" clId="{6F002CFA-F6F6-484D-82D9-8F44C787F84B}" dt="2023-05-09T16:41:37.046" v="2514" actId="14100"/>
          <ac:spMkLst>
            <pc:docMk/>
            <pc:sldMk cId="2307463613" sldId="3357"/>
            <ac:spMk id="59" creationId="{1E10B275-9664-403A-50FB-B131B56B2378}"/>
          </ac:spMkLst>
        </pc:spChg>
        <pc:spChg chg="add del mod">
          <ac:chgData name="Bertin Villanueva" userId="45c3b38671558b17" providerId="LiveId" clId="{6F002CFA-F6F6-484D-82D9-8F44C787F84B}" dt="2023-05-09T16:42:20.811" v="2522" actId="478"/>
          <ac:spMkLst>
            <pc:docMk/>
            <pc:sldMk cId="2307463613" sldId="3357"/>
            <ac:spMk id="62" creationId="{F97F1CDA-35B0-FB3E-C90C-3F5E4109F059}"/>
          </ac:spMkLst>
        </pc:spChg>
        <pc:spChg chg="add del mod">
          <ac:chgData name="Bertin Villanueva" userId="45c3b38671558b17" providerId="LiveId" clId="{6F002CFA-F6F6-484D-82D9-8F44C787F84B}" dt="2023-05-09T16:42:41.003" v="2527" actId="478"/>
          <ac:spMkLst>
            <pc:docMk/>
            <pc:sldMk cId="2307463613" sldId="3357"/>
            <ac:spMk id="63" creationId="{25922526-DAD2-95A4-FA55-FE4C0E1952F6}"/>
          </ac:spMkLst>
        </pc:spChg>
        <pc:spChg chg="add del mod">
          <ac:chgData name="Bertin Villanueva" userId="45c3b38671558b17" providerId="LiveId" clId="{6F002CFA-F6F6-484D-82D9-8F44C787F84B}" dt="2023-05-09T16:43:17.203" v="2533" actId="478"/>
          <ac:spMkLst>
            <pc:docMk/>
            <pc:sldMk cId="2307463613" sldId="3357"/>
            <ac:spMk id="64" creationId="{00C0C965-90A0-27B6-684E-788094C8F13B}"/>
          </ac:spMkLst>
        </pc:spChg>
        <pc:grpChg chg="add del mod topLvl">
          <ac:chgData name="Bertin Villanueva" userId="45c3b38671558b17" providerId="LiveId" clId="{6F002CFA-F6F6-484D-82D9-8F44C787F84B}" dt="2023-05-09T16:28:20.439" v="2244" actId="165"/>
          <ac:grpSpMkLst>
            <pc:docMk/>
            <pc:sldMk cId="2307463613" sldId="3357"/>
            <ac:grpSpMk id="46" creationId="{C421AB0C-9ACB-303B-61A7-87F59CFA4511}"/>
          </ac:grpSpMkLst>
        </pc:grpChg>
        <pc:grpChg chg="add del mod">
          <ac:chgData name="Bertin Villanueva" userId="45c3b38671558b17" providerId="LiveId" clId="{6F002CFA-F6F6-484D-82D9-8F44C787F84B}" dt="2023-05-09T16:28:15.026" v="2243" actId="165"/>
          <ac:grpSpMkLst>
            <pc:docMk/>
            <pc:sldMk cId="2307463613" sldId="3357"/>
            <ac:grpSpMk id="47" creationId="{3DAC7797-DC26-CB9F-7E01-BBBB523F9457}"/>
          </ac:grpSpMkLst>
        </pc:grpChg>
        <pc:grpChg chg="add mod">
          <ac:chgData name="Bertin Villanueva" userId="45c3b38671558b17" providerId="LiveId" clId="{6F002CFA-F6F6-484D-82D9-8F44C787F84B}" dt="2023-05-09T16:45:17.871" v="2559" actId="164"/>
          <ac:grpSpMkLst>
            <pc:docMk/>
            <pc:sldMk cId="2307463613" sldId="3357"/>
            <ac:grpSpMk id="66" creationId="{571E8FB6-CC63-72F5-FC9E-6C942A1602BD}"/>
          </ac:grpSpMkLst>
        </pc:grpChg>
        <pc:grpChg chg="add mod">
          <ac:chgData name="Bertin Villanueva" userId="45c3b38671558b17" providerId="LiveId" clId="{6F002CFA-F6F6-484D-82D9-8F44C787F84B}" dt="2023-05-09T16:45:23.677" v="2561" actId="164"/>
          <ac:grpSpMkLst>
            <pc:docMk/>
            <pc:sldMk cId="2307463613" sldId="3357"/>
            <ac:grpSpMk id="67" creationId="{AF0CF55D-A984-B8EE-04B4-A94BE92DB579}"/>
          </ac:grpSpMkLst>
        </pc:grpChg>
        <pc:picChg chg="add del mod">
          <ac:chgData name="Bertin Villanueva" userId="45c3b38671558b17" providerId="LiveId" clId="{6F002CFA-F6F6-484D-82D9-8F44C787F84B}" dt="2023-05-09T16:36:08.100" v="2392" actId="478"/>
          <ac:picMkLst>
            <pc:docMk/>
            <pc:sldMk cId="2307463613" sldId="3357"/>
            <ac:picMk id="9" creationId="{F8151033-9F0F-6386-20CB-51FD7866EF50}"/>
          </ac:picMkLst>
        </pc:picChg>
        <pc:picChg chg="add mod ord">
          <ac:chgData name="Bertin Villanueva" userId="45c3b38671558b17" providerId="LiveId" clId="{6F002CFA-F6F6-484D-82D9-8F44C787F84B}" dt="2023-05-09T16:45:23.677" v="2561" actId="164"/>
          <ac:picMkLst>
            <pc:docMk/>
            <pc:sldMk cId="2307463613" sldId="3357"/>
            <ac:picMk id="54" creationId="{72B2DCF4-B3E5-2FBF-280A-A2629E417F68}"/>
          </ac:picMkLst>
        </pc:picChg>
        <pc:picChg chg="add mod ord">
          <ac:chgData name="Bertin Villanueva" userId="45c3b38671558b17" providerId="LiveId" clId="{6F002CFA-F6F6-484D-82D9-8F44C787F84B}" dt="2023-05-09T16:45:23.677" v="2561" actId="164"/>
          <ac:picMkLst>
            <pc:docMk/>
            <pc:sldMk cId="2307463613" sldId="3357"/>
            <ac:picMk id="55" creationId="{192DA390-F37C-58B5-AD92-2CAE4CE270F5}"/>
          </ac:picMkLst>
        </pc:picChg>
        <pc:picChg chg="add mod ord">
          <ac:chgData name="Bertin Villanueva" userId="45c3b38671558b17" providerId="LiveId" clId="{6F002CFA-F6F6-484D-82D9-8F44C787F84B}" dt="2023-05-09T16:45:23.677" v="2561" actId="164"/>
          <ac:picMkLst>
            <pc:docMk/>
            <pc:sldMk cId="2307463613" sldId="3357"/>
            <ac:picMk id="56" creationId="{0B389C5C-86FE-21D7-A288-12C602EC2856}"/>
          </ac:picMkLst>
        </pc:picChg>
        <pc:picChg chg="add del mod ord">
          <ac:chgData name="Bertin Villanueva" userId="45c3b38671558b17" providerId="LiveId" clId="{6F002CFA-F6F6-484D-82D9-8F44C787F84B}" dt="2023-05-09T16:33:21.780" v="2375" actId="478"/>
          <ac:picMkLst>
            <pc:docMk/>
            <pc:sldMk cId="2307463613" sldId="3357"/>
            <ac:picMk id="57" creationId="{6504D602-16BB-1F24-E30A-7CD6C0C1A631}"/>
          </ac:picMkLst>
        </pc:picChg>
        <pc:picChg chg="add del mod ord">
          <ac:chgData name="Bertin Villanueva" userId="45c3b38671558b17" providerId="LiveId" clId="{6F002CFA-F6F6-484D-82D9-8F44C787F84B}" dt="2023-05-09T16:33:13.039" v="2368"/>
          <ac:picMkLst>
            <pc:docMk/>
            <pc:sldMk cId="2307463613" sldId="3357"/>
            <ac:picMk id="58" creationId="{69831824-D43D-16EE-E84C-BF4676BFE034}"/>
          </ac:picMkLst>
        </pc:picChg>
        <pc:picChg chg="add mod ord">
          <ac:chgData name="Bertin Villanueva" userId="45c3b38671558b17" providerId="LiveId" clId="{6F002CFA-F6F6-484D-82D9-8F44C787F84B}" dt="2023-05-09T16:45:23.677" v="2561" actId="164"/>
          <ac:picMkLst>
            <pc:docMk/>
            <pc:sldMk cId="2307463613" sldId="3357"/>
            <ac:picMk id="60" creationId="{1BC6CC0E-A02C-55D2-C6F3-217395463B1A}"/>
          </ac:picMkLst>
        </pc:picChg>
        <pc:picChg chg="add mod ord">
          <ac:chgData name="Bertin Villanueva" userId="45c3b38671558b17" providerId="LiveId" clId="{6F002CFA-F6F6-484D-82D9-8F44C787F84B}" dt="2023-05-09T16:45:23.677" v="2561" actId="164"/>
          <ac:picMkLst>
            <pc:docMk/>
            <pc:sldMk cId="2307463613" sldId="3357"/>
            <ac:picMk id="61" creationId="{0FA790E9-5854-C8A5-895D-03E93DDF11F4}"/>
          </ac:picMkLst>
        </pc:picChg>
        <pc:picChg chg="add mod">
          <ac:chgData name="Bertin Villanueva" userId="45c3b38671558b17" providerId="LiveId" clId="{6F002CFA-F6F6-484D-82D9-8F44C787F84B}" dt="2023-05-09T16:44:31.705" v="2549" actId="1076"/>
          <ac:picMkLst>
            <pc:docMk/>
            <pc:sldMk cId="2307463613" sldId="3357"/>
            <ac:picMk id="65" creationId="{8174CDED-72CA-EF9E-7679-124146540123}"/>
          </ac:picMkLst>
        </pc:picChg>
        <pc:picChg chg="add mod">
          <ac:chgData name="Bertin Villanueva" userId="45c3b38671558b17" providerId="LiveId" clId="{6F002CFA-F6F6-484D-82D9-8F44C787F84B}" dt="2023-05-09T16:45:17.516" v="2558" actId="1076"/>
          <ac:picMkLst>
            <pc:docMk/>
            <pc:sldMk cId="2307463613" sldId="3357"/>
            <ac:picMk id="1032" creationId="{856BDAFE-5DD1-7CAC-8B87-31F822709E90}"/>
          </ac:picMkLst>
        </pc:picChg>
      </pc:sldChg>
      <pc:sldChg chg="addSp modSp new del mod">
        <pc:chgData name="Bertin Villanueva" userId="45c3b38671558b17" providerId="LiveId" clId="{6F002CFA-F6F6-484D-82D9-8F44C787F84B}" dt="2023-05-10T22:49:06.686" v="3067" actId="47"/>
        <pc:sldMkLst>
          <pc:docMk/>
          <pc:sldMk cId="2935563840" sldId="3358"/>
        </pc:sldMkLst>
        <pc:spChg chg="add mod">
          <ac:chgData name="Bertin Villanueva" userId="45c3b38671558b17" providerId="LiveId" clId="{6F002CFA-F6F6-484D-82D9-8F44C787F84B}" dt="2023-05-10T22:48:57.935" v="3063" actId="1076"/>
          <ac:spMkLst>
            <pc:docMk/>
            <pc:sldMk cId="2935563840" sldId="3358"/>
            <ac:spMk id="4" creationId="{B0E3FC34-E153-D5AF-5D40-6CF492F82A1F}"/>
          </ac:spMkLst>
        </pc:spChg>
        <pc:spChg chg="add mod">
          <ac:chgData name="Bertin Villanueva" userId="45c3b38671558b17" providerId="LiveId" clId="{6F002CFA-F6F6-484D-82D9-8F44C787F84B}" dt="2023-05-10T22:49:03.602" v="3066" actId="6549"/>
          <ac:spMkLst>
            <pc:docMk/>
            <pc:sldMk cId="2935563840" sldId="3358"/>
            <ac:spMk id="6" creationId="{31B5D81D-ED21-7AA3-6CDA-5FEF9FF87B46}"/>
          </ac:spMkLst>
        </pc:spChg>
        <pc:graphicFrameChg chg="add">
          <ac:chgData name="Bertin Villanueva" userId="45c3b38671558b17" providerId="LiveId" clId="{6F002CFA-F6F6-484D-82D9-8F44C787F84B}" dt="2023-05-10T22:48:49.113" v="3060"/>
          <ac:graphicFrameMkLst>
            <pc:docMk/>
            <pc:sldMk cId="2935563840" sldId="3358"/>
            <ac:graphicFrameMk id="2" creationId="{CF872361-552C-E355-09CA-588A4C95B1F5}"/>
          </ac:graphicFrameMkLst>
        </pc:graphicFrameChg>
      </pc:sldChg>
      <pc:sldChg chg="addSp delSp modSp add mod modAnim modNotesTx">
        <pc:chgData name="Bertin Villanueva" userId="45c3b38671558b17" providerId="LiveId" clId="{6F002CFA-F6F6-484D-82D9-8F44C787F84B}" dt="2023-05-12T22:24:12.805" v="8671" actId="6549"/>
        <pc:sldMkLst>
          <pc:docMk/>
          <pc:sldMk cId="3530686758" sldId="3358"/>
        </pc:sldMkLst>
        <pc:spChg chg="del">
          <ac:chgData name="Bertin Villanueva" userId="45c3b38671558b17" providerId="LiveId" clId="{6F002CFA-F6F6-484D-82D9-8F44C787F84B}" dt="2023-05-12T00:46:18.352" v="3672" actId="478"/>
          <ac:spMkLst>
            <pc:docMk/>
            <pc:sldMk cId="3530686758" sldId="3358"/>
            <ac:spMk id="4" creationId="{33099C17-B0C2-B5A8-3C3C-6C4A35070AC1}"/>
          </ac:spMkLst>
        </pc:spChg>
        <pc:spChg chg="del">
          <ac:chgData name="Bertin Villanueva" userId="45c3b38671558b17" providerId="LiveId" clId="{6F002CFA-F6F6-484D-82D9-8F44C787F84B}" dt="2023-05-12T00:46:17.216" v="3671" actId="478"/>
          <ac:spMkLst>
            <pc:docMk/>
            <pc:sldMk cId="3530686758" sldId="3358"/>
            <ac:spMk id="6" creationId="{68A7524F-7304-4C2F-0998-48EC4A18ABDF}"/>
          </ac:spMkLst>
        </pc:spChg>
        <pc:spChg chg="del mod">
          <ac:chgData name="Bertin Villanueva" userId="45c3b38671558b17" providerId="LiveId" clId="{6F002CFA-F6F6-484D-82D9-8F44C787F84B}" dt="2023-05-12T00:46:21.064" v="3674" actId="478"/>
          <ac:spMkLst>
            <pc:docMk/>
            <pc:sldMk cId="3530686758" sldId="3358"/>
            <ac:spMk id="7" creationId="{F20FCDCA-27E9-55F4-C4EB-78A726335650}"/>
          </ac:spMkLst>
        </pc:spChg>
        <pc:spChg chg="add mod">
          <ac:chgData name="Bertin Villanueva" userId="45c3b38671558b17" providerId="LiveId" clId="{6F002CFA-F6F6-484D-82D9-8F44C787F84B}" dt="2023-05-12T04:35:21.053" v="3940" actId="1076"/>
          <ac:spMkLst>
            <pc:docMk/>
            <pc:sldMk cId="3530686758" sldId="3358"/>
            <ac:spMk id="8" creationId="{68C84288-5E37-84A5-704B-B5EC474BCE50}"/>
          </ac:spMkLst>
        </pc:spChg>
        <pc:spChg chg="add mod ord">
          <ac:chgData name="Bertin Villanueva" userId="45c3b38671558b17" providerId="LiveId" clId="{6F002CFA-F6F6-484D-82D9-8F44C787F84B}" dt="2023-05-12T04:34:58.186" v="3933" actId="404"/>
          <ac:spMkLst>
            <pc:docMk/>
            <pc:sldMk cId="3530686758" sldId="3358"/>
            <ac:spMk id="9" creationId="{5A1CCCA3-E084-1836-A6B5-80C7FE104707}"/>
          </ac:spMkLst>
        </pc:spChg>
        <pc:spChg chg="add mod">
          <ac:chgData name="Bertin Villanueva" userId="45c3b38671558b17" providerId="LiveId" clId="{6F002CFA-F6F6-484D-82D9-8F44C787F84B}" dt="2023-05-12T04:29:12.520" v="3839" actId="1076"/>
          <ac:spMkLst>
            <pc:docMk/>
            <pc:sldMk cId="3530686758" sldId="3358"/>
            <ac:spMk id="12" creationId="{89577646-7445-4CDD-55B3-3F25F3A5A3FA}"/>
          </ac:spMkLst>
        </pc:spChg>
        <pc:spChg chg="add mod ord">
          <ac:chgData name="Bertin Villanueva" userId="45c3b38671558b17" providerId="LiveId" clId="{6F002CFA-F6F6-484D-82D9-8F44C787F84B}" dt="2023-05-12T04:34:32.877" v="3922" actId="1076"/>
          <ac:spMkLst>
            <pc:docMk/>
            <pc:sldMk cId="3530686758" sldId="3358"/>
            <ac:spMk id="15" creationId="{8D88E8D5-205F-566B-A648-B08226FA6D25}"/>
          </ac:spMkLst>
        </pc:spChg>
        <pc:spChg chg="mod">
          <ac:chgData name="Bertin Villanueva" userId="45c3b38671558b17" providerId="LiveId" clId="{6F002CFA-F6F6-484D-82D9-8F44C787F84B}" dt="2023-05-12T04:29:24.332" v="3843" actId="14100"/>
          <ac:spMkLst>
            <pc:docMk/>
            <pc:sldMk cId="3530686758" sldId="3358"/>
            <ac:spMk id="21" creationId="{B8225F99-E1BA-0C62-052D-2E536D5B7111}"/>
          </ac:spMkLst>
        </pc:spChg>
        <pc:spChg chg="mod">
          <ac:chgData name="Bertin Villanueva" userId="45c3b38671558b17" providerId="LiveId" clId="{6F002CFA-F6F6-484D-82D9-8F44C787F84B}" dt="2023-05-12T04:29:24.332" v="3843" actId="14100"/>
          <ac:spMkLst>
            <pc:docMk/>
            <pc:sldMk cId="3530686758" sldId="3358"/>
            <ac:spMk id="23" creationId="{C06A959F-7ED9-DD9A-C56A-1BB570BFFF50}"/>
          </ac:spMkLst>
        </pc:spChg>
        <pc:spChg chg="del">
          <ac:chgData name="Bertin Villanueva" userId="45c3b38671558b17" providerId="LiveId" clId="{6F002CFA-F6F6-484D-82D9-8F44C787F84B}" dt="2023-05-12T04:28:48.071" v="3830" actId="478"/>
          <ac:spMkLst>
            <pc:docMk/>
            <pc:sldMk cId="3530686758" sldId="3358"/>
            <ac:spMk id="24" creationId="{399AE1CA-787D-4FAF-DCFA-C541916EC8D6}"/>
          </ac:spMkLst>
        </pc:spChg>
        <pc:spChg chg="del">
          <ac:chgData name="Bertin Villanueva" userId="45c3b38671558b17" providerId="LiveId" clId="{6F002CFA-F6F6-484D-82D9-8F44C787F84B}" dt="2023-05-12T04:28:48.071" v="3830" actId="478"/>
          <ac:spMkLst>
            <pc:docMk/>
            <pc:sldMk cId="3530686758" sldId="3358"/>
            <ac:spMk id="25" creationId="{5D42F783-3AEC-9557-61E2-0E8EADBA5317}"/>
          </ac:spMkLst>
        </pc:spChg>
        <pc:spChg chg="del">
          <ac:chgData name="Bertin Villanueva" userId="45c3b38671558b17" providerId="LiveId" clId="{6F002CFA-F6F6-484D-82D9-8F44C787F84B}" dt="2023-05-12T04:28:46.583" v="3829" actId="478"/>
          <ac:spMkLst>
            <pc:docMk/>
            <pc:sldMk cId="3530686758" sldId="3358"/>
            <ac:spMk id="26" creationId="{1DBA70AB-8E77-86E9-0769-9C146ACE3F63}"/>
          </ac:spMkLst>
        </pc:spChg>
        <pc:spChg chg="del">
          <ac:chgData name="Bertin Villanueva" userId="45c3b38671558b17" providerId="LiveId" clId="{6F002CFA-F6F6-484D-82D9-8F44C787F84B}" dt="2023-05-12T04:28:46.583" v="3829" actId="478"/>
          <ac:spMkLst>
            <pc:docMk/>
            <pc:sldMk cId="3530686758" sldId="3358"/>
            <ac:spMk id="27" creationId="{D910CC4D-0438-C5C5-C3DE-139741C74181}"/>
          </ac:spMkLst>
        </pc:spChg>
        <pc:spChg chg="mod">
          <ac:chgData name="Bertin Villanueva" userId="45c3b38671558b17" providerId="LiveId" clId="{6F002CFA-F6F6-484D-82D9-8F44C787F84B}" dt="2023-05-12T04:29:48.120" v="3848" actId="1076"/>
          <ac:spMkLst>
            <pc:docMk/>
            <pc:sldMk cId="3530686758" sldId="3358"/>
            <ac:spMk id="28" creationId="{8D62F641-EDAF-3F00-0100-C2AEDD136BBE}"/>
          </ac:spMkLst>
        </pc:spChg>
        <pc:spChg chg="mod">
          <ac:chgData name="Bertin Villanueva" userId="45c3b38671558b17" providerId="LiveId" clId="{6F002CFA-F6F6-484D-82D9-8F44C787F84B}" dt="2023-05-12T04:29:39.998" v="3845" actId="14100"/>
          <ac:spMkLst>
            <pc:docMk/>
            <pc:sldMk cId="3530686758" sldId="3358"/>
            <ac:spMk id="29" creationId="{49EC2F4C-1748-B06C-BD21-34918A55AAC7}"/>
          </ac:spMkLst>
        </pc:spChg>
        <pc:spChg chg="mod">
          <ac:chgData name="Bertin Villanueva" userId="45c3b38671558b17" providerId="LiveId" clId="{6F002CFA-F6F6-484D-82D9-8F44C787F84B}" dt="2023-05-12T04:29:43.008" v="3846" actId="1076"/>
          <ac:spMkLst>
            <pc:docMk/>
            <pc:sldMk cId="3530686758" sldId="3358"/>
            <ac:spMk id="30" creationId="{244361DB-5F07-91BA-FF4D-C0AC4B04513D}"/>
          </ac:spMkLst>
        </pc:spChg>
        <pc:spChg chg="add mod">
          <ac:chgData name="Bertin Villanueva" userId="45c3b38671558b17" providerId="LiveId" clId="{6F002CFA-F6F6-484D-82D9-8F44C787F84B}" dt="2023-05-12T04:33:56.617" v="3915" actId="14100"/>
          <ac:spMkLst>
            <pc:docMk/>
            <pc:sldMk cId="3530686758" sldId="3358"/>
            <ac:spMk id="33" creationId="{0C883BA2-E2AF-EC43-3A34-8EB0D7D0EB97}"/>
          </ac:spMkLst>
        </pc:spChg>
        <pc:spChg chg="del">
          <ac:chgData name="Bertin Villanueva" userId="45c3b38671558b17" providerId="LiveId" clId="{6F002CFA-F6F6-484D-82D9-8F44C787F84B}" dt="2023-05-12T00:46:23.241" v="3675" actId="478"/>
          <ac:spMkLst>
            <pc:docMk/>
            <pc:sldMk cId="3530686758" sldId="3358"/>
            <ac:spMk id="34" creationId="{B97F2028-5D0D-361D-DC77-0493263885EC}"/>
          </ac:spMkLst>
        </pc:spChg>
        <pc:spChg chg="add mod">
          <ac:chgData name="Bertin Villanueva" userId="45c3b38671558b17" providerId="LiveId" clId="{6F002CFA-F6F6-484D-82D9-8F44C787F84B}" dt="2023-05-12T04:34:01.236" v="3916" actId="1076"/>
          <ac:spMkLst>
            <pc:docMk/>
            <pc:sldMk cId="3530686758" sldId="3358"/>
            <ac:spMk id="35" creationId="{9B6E4F40-09CE-8E73-C2FD-3C0B16AE67F0}"/>
          </ac:spMkLst>
        </pc:spChg>
        <pc:spChg chg="add mod">
          <ac:chgData name="Bertin Villanueva" userId="45c3b38671558b17" providerId="LiveId" clId="{6F002CFA-F6F6-484D-82D9-8F44C787F84B}" dt="2023-05-12T04:33:51.049" v="3913" actId="1076"/>
          <ac:spMkLst>
            <pc:docMk/>
            <pc:sldMk cId="3530686758" sldId="3358"/>
            <ac:spMk id="36" creationId="{DC414BB6-C6E8-FF06-95AB-8DA0099B4196}"/>
          </ac:spMkLst>
        </pc:spChg>
        <pc:spChg chg="add mod">
          <ac:chgData name="Bertin Villanueva" userId="45c3b38671558b17" providerId="LiveId" clId="{6F002CFA-F6F6-484D-82D9-8F44C787F84B}" dt="2023-05-12T04:34:02.801" v="3917" actId="1076"/>
          <ac:spMkLst>
            <pc:docMk/>
            <pc:sldMk cId="3530686758" sldId="3358"/>
            <ac:spMk id="38" creationId="{DF13E592-9F39-C859-84DD-8C664C881331}"/>
          </ac:spMkLst>
        </pc:spChg>
        <pc:spChg chg="del">
          <ac:chgData name="Bertin Villanueva" userId="45c3b38671558b17" providerId="LiveId" clId="{6F002CFA-F6F6-484D-82D9-8F44C787F84B}" dt="2023-05-12T00:46:23.241" v="3675" actId="478"/>
          <ac:spMkLst>
            <pc:docMk/>
            <pc:sldMk cId="3530686758" sldId="3358"/>
            <ac:spMk id="39" creationId="{6DC76346-850E-D7EA-694F-A6BD94624432}"/>
          </ac:spMkLst>
        </pc:spChg>
        <pc:spChg chg="del">
          <ac:chgData name="Bertin Villanueva" userId="45c3b38671558b17" providerId="LiveId" clId="{6F002CFA-F6F6-484D-82D9-8F44C787F84B}" dt="2023-05-12T00:46:23.241" v="3675" actId="478"/>
          <ac:spMkLst>
            <pc:docMk/>
            <pc:sldMk cId="3530686758" sldId="3358"/>
            <ac:spMk id="40" creationId="{B015ABC6-CE36-29E1-FF07-2B120DD79070}"/>
          </ac:spMkLst>
        </pc:spChg>
        <pc:spChg chg="add mod">
          <ac:chgData name="Bertin Villanueva" userId="45c3b38671558b17" providerId="LiveId" clId="{6F002CFA-F6F6-484D-82D9-8F44C787F84B}" dt="2023-05-12T04:34:26.802" v="3921" actId="1076"/>
          <ac:spMkLst>
            <pc:docMk/>
            <pc:sldMk cId="3530686758" sldId="3358"/>
            <ac:spMk id="41" creationId="{85F66FD0-F361-BB17-FB0E-FCB5CFF94524}"/>
          </ac:spMkLst>
        </pc:spChg>
        <pc:spChg chg="add mod">
          <ac:chgData name="Bertin Villanueva" userId="45c3b38671558b17" providerId="LiveId" clId="{6F002CFA-F6F6-484D-82D9-8F44C787F84B}" dt="2023-05-12T04:34:04.835" v="3918" actId="1076"/>
          <ac:spMkLst>
            <pc:docMk/>
            <pc:sldMk cId="3530686758" sldId="3358"/>
            <ac:spMk id="42" creationId="{D6E62137-E07B-2994-3BEB-873DB5B05507}"/>
          </ac:spMkLst>
        </pc:spChg>
        <pc:spChg chg="add mod">
          <ac:chgData name="Bertin Villanueva" userId="45c3b38671558b17" providerId="LiveId" clId="{6F002CFA-F6F6-484D-82D9-8F44C787F84B}" dt="2023-05-12T04:34:26.802" v="3921" actId="1076"/>
          <ac:spMkLst>
            <pc:docMk/>
            <pc:sldMk cId="3530686758" sldId="3358"/>
            <ac:spMk id="43" creationId="{AA5DD6EE-FBEA-1254-5DB5-A4C27683303D}"/>
          </ac:spMkLst>
        </pc:spChg>
        <pc:spChg chg="add mod">
          <ac:chgData name="Bertin Villanueva" userId="45c3b38671558b17" providerId="LiveId" clId="{6F002CFA-F6F6-484D-82D9-8F44C787F84B}" dt="2023-05-12T04:34:26.802" v="3921" actId="1076"/>
          <ac:spMkLst>
            <pc:docMk/>
            <pc:sldMk cId="3530686758" sldId="3358"/>
            <ac:spMk id="44" creationId="{A327375E-5CF8-DA55-641F-D6F6ED095E49}"/>
          </ac:spMkLst>
        </pc:spChg>
        <pc:spChg chg="del mod ord">
          <ac:chgData name="Bertin Villanueva" userId="45c3b38671558b17" providerId="LiveId" clId="{6F002CFA-F6F6-484D-82D9-8F44C787F84B}" dt="2023-05-12T04:30:08.134" v="3852" actId="478"/>
          <ac:spMkLst>
            <pc:docMk/>
            <pc:sldMk cId="3530686758" sldId="3358"/>
            <ac:spMk id="45" creationId="{844A60AC-1111-CE74-3BA1-3E074A771275}"/>
          </ac:spMkLst>
        </pc:spChg>
        <pc:spChg chg="add mod">
          <ac:chgData name="Bertin Villanueva" userId="45c3b38671558b17" providerId="LiveId" clId="{6F002CFA-F6F6-484D-82D9-8F44C787F84B}" dt="2023-05-12T04:34:26.802" v="3921" actId="1076"/>
          <ac:spMkLst>
            <pc:docMk/>
            <pc:sldMk cId="3530686758" sldId="3358"/>
            <ac:spMk id="46" creationId="{12E89EE9-A054-CFD7-31A0-D49DB6FDB717}"/>
          </ac:spMkLst>
        </pc:spChg>
        <pc:spChg chg="add mod">
          <ac:chgData name="Bertin Villanueva" userId="45c3b38671558b17" providerId="LiveId" clId="{6F002CFA-F6F6-484D-82D9-8F44C787F84B}" dt="2023-05-12T04:34:26.802" v="3921" actId="1076"/>
          <ac:spMkLst>
            <pc:docMk/>
            <pc:sldMk cId="3530686758" sldId="3358"/>
            <ac:spMk id="47" creationId="{91EAB1D7-D5E0-EECC-04D1-40947CD6B21F}"/>
          </ac:spMkLst>
        </pc:spChg>
        <pc:spChg chg="del mod">
          <ac:chgData name="Bertin Villanueva" userId="45c3b38671558b17" providerId="LiveId" clId="{6F002CFA-F6F6-484D-82D9-8F44C787F84B}" dt="2023-05-12T00:52:04.480" v="3692" actId="478"/>
          <ac:spMkLst>
            <pc:docMk/>
            <pc:sldMk cId="3530686758" sldId="3358"/>
            <ac:spMk id="48" creationId="{2C72F6F4-5905-EBF8-A7C1-AFDFAE498DD0}"/>
          </ac:spMkLst>
        </pc:spChg>
        <pc:spChg chg="del mod">
          <ac:chgData name="Bertin Villanueva" userId="45c3b38671558b17" providerId="LiveId" clId="{6F002CFA-F6F6-484D-82D9-8F44C787F84B}" dt="2023-05-12T00:52:06.176" v="3693" actId="478"/>
          <ac:spMkLst>
            <pc:docMk/>
            <pc:sldMk cId="3530686758" sldId="3358"/>
            <ac:spMk id="49" creationId="{F24F79B2-2327-DE88-7222-826A32D2BFB7}"/>
          </ac:spMkLst>
        </pc:spChg>
        <pc:spChg chg="del mod">
          <ac:chgData name="Bertin Villanueva" userId="45c3b38671558b17" providerId="LiveId" clId="{6F002CFA-F6F6-484D-82D9-8F44C787F84B}" dt="2023-05-12T00:52:07.784" v="3694" actId="478"/>
          <ac:spMkLst>
            <pc:docMk/>
            <pc:sldMk cId="3530686758" sldId="3358"/>
            <ac:spMk id="50" creationId="{0566ADBD-8782-0136-02C1-70457C49ACB1}"/>
          </ac:spMkLst>
        </pc:spChg>
        <pc:spChg chg="del mod">
          <ac:chgData name="Bertin Villanueva" userId="45c3b38671558b17" providerId="LiveId" clId="{6F002CFA-F6F6-484D-82D9-8F44C787F84B}" dt="2023-05-12T00:52:00.050" v="3690" actId="478"/>
          <ac:spMkLst>
            <pc:docMk/>
            <pc:sldMk cId="3530686758" sldId="3358"/>
            <ac:spMk id="51" creationId="{E07841C9-F0B6-90D4-BDA2-135D6EAB4BBD}"/>
          </ac:spMkLst>
        </pc:spChg>
        <pc:spChg chg="del mod">
          <ac:chgData name="Bertin Villanueva" userId="45c3b38671558b17" providerId="LiveId" clId="{6F002CFA-F6F6-484D-82D9-8F44C787F84B}" dt="2023-05-12T00:52:01.809" v="3691" actId="478"/>
          <ac:spMkLst>
            <pc:docMk/>
            <pc:sldMk cId="3530686758" sldId="3358"/>
            <ac:spMk id="52" creationId="{35A4E59A-DDF1-4C6A-797C-802B478746CF}"/>
          </ac:spMkLst>
        </pc:spChg>
        <pc:spChg chg="add mod">
          <ac:chgData name="Bertin Villanueva" userId="45c3b38671558b17" providerId="LiveId" clId="{6F002CFA-F6F6-484D-82D9-8F44C787F84B}" dt="2023-05-12T04:34:26.802" v="3921" actId="1076"/>
          <ac:spMkLst>
            <pc:docMk/>
            <pc:sldMk cId="3530686758" sldId="3358"/>
            <ac:spMk id="53" creationId="{8317D53A-04DE-BE74-0E03-1196D975D377}"/>
          </ac:spMkLst>
        </pc:spChg>
        <pc:spChg chg="add mod">
          <ac:chgData name="Bertin Villanueva" userId="45c3b38671558b17" providerId="LiveId" clId="{6F002CFA-F6F6-484D-82D9-8F44C787F84B}" dt="2023-05-12T04:34:26.802" v="3921" actId="1076"/>
          <ac:spMkLst>
            <pc:docMk/>
            <pc:sldMk cId="3530686758" sldId="3358"/>
            <ac:spMk id="57" creationId="{BBC07E2E-A713-826E-31EE-14AEB4FD3AE3}"/>
          </ac:spMkLst>
        </pc:spChg>
        <pc:spChg chg="add mod">
          <ac:chgData name="Bertin Villanueva" userId="45c3b38671558b17" providerId="LiveId" clId="{6F002CFA-F6F6-484D-82D9-8F44C787F84B}" dt="2023-05-12T04:34:26.802" v="3921" actId="1076"/>
          <ac:spMkLst>
            <pc:docMk/>
            <pc:sldMk cId="3530686758" sldId="3358"/>
            <ac:spMk id="58" creationId="{757014FB-A863-87FB-B8A9-EAF51697C4D2}"/>
          </ac:spMkLst>
        </pc:spChg>
        <pc:spChg chg="del mod">
          <ac:chgData name="Bertin Villanueva" userId="45c3b38671558b17" providerId="LiveId" clId="{6F002CFA-F6F6-484D-82D9-8F44C787F84B}" dt="2023-05-12T04:30:06.087" v="3851" actId="478"/>
          <ac:spMkLst>
            <pc:docMk/>
            <pc:sldMk cId="3530686758" sldId="3358"/>
            <ac:spMk id="59" creationId="{1E10B275-9664-403A-50FB-B131B56B2378}"/>
          </ac:spMkLst>
        </pc:spChg>
        <pc:spChg chg="add mod">
          <ac:chgData name="Bertin Villanueva" userId="45c3b38671558b17" providerId="LiveId" clId="{6F002CFA-F6F6-484D-82D9-8F44C787F84B}" dt="2023-05-12T04:34:26.802" v="3921" actId="1076"/>
          <ac:spMkLst>
            <pc:docMk/>
            <pc:sldMk cId="3530686758" sldId="3358"/>
            <ac:spMk id="62" creationId="{89157595-39E5-99DD-ADCC-400778958218}"/>
          </ac:spMkLst>
        </pc:spChg>
        <pc:spChg chg="add mod">
          <ac:chgData name="Bertin Villanueva" userId="45c3b38671558b17" providerId="LiveId" clId="{6F002CFA-F6F6-484D-82D9-8F44C787F84B}" dt="2023-05-12T04:34:26.802" v="3921" actId="1076"/>
          <ac:spMkLst>
            <pc:docMk/>
            <pc:sldMk cId="3530686758" sldId="3358"/>
            <ac:spMk id="63" creationId="{A6C4E7FE-7704-B6F2-314F-93FAD647DDB0}"/>
          </ac:spMkLst>
        </pc:spChg>
        <pc:spChg chg="add mod">
          <ac:chgData name="Bertin Villanueva" userId="45c3b38671558b17" providerId="LiveId" clId="{6F002CFA-F6F6-484D-82D9-8F44C787F84B}" dt="2023-05-12T04:47:14.605" v="4070" actId="1076"/>
          <ac:spMkLst>
            <pc:docMk/>
            <pc:sldMk cId="3530686758" sldId="3358"/>
            <ac:spMk id="64" creationId="{18B883D3-8317-D6FA-FDA3-99E8C205B39A}"/>
          </ac:spMkLst>
        </pc:spChg>
        <pc:spChg chg="add mod">
          <ac:chgData name="Bertin Villanueva" userId="45c3b38671558b17" providerId="LiveId" clId="{6F002CFA-F6F6-484D-82D9-8F44C787F84B}" dt="2023-05-12T04:47:14.605" v="4070" actId="1076"/>
          <ac:spMkLst>
            <pc:docMk/>
            <pc:sldMk cId="3530686758" sldId="3358"/>
            <ac:spMk id="66" creationId="{BB9712F0-BDF9-7FEA-4377-A0B1EA945593}"/>
          </ac:spMkLst>
        </pc:spChg>
        <pc:spChg chg="add mod">
          <ac:chgData name="Bertin Villanueva" userId="45c3b38671558b17" providerId="LiveId" clId="{6F002CFA-F6F6-484D-82D9-8F44C787F84B}" dt="2023-05-12T04:47:14.605" v="4070" actId="1076"/>
          <ac:spMkLst>
            <pc:docMk/>
            <pc:sldMk cId="3530686758" sldId="3358"/>
            <ac:spMk id="68" creationId="{4CB7C337-5920-D159-AF1F-2986904BF5DB}"/>
          </ac:spMkLst>
        </pc:spChg>
        <pc:spChg chg="add mod">
          <ac:chgData name="Bertin Villanueva" userId="45c3b38671558b17" providerId="LiveId" clId="{6F002CFA-F6F6-484D-82D9-8F44C787F84B}" dt="2023-05-12T04:47:14.605" v="4070" actId="1076"/>
          <ac:spMkLst>
            <pc:docMk/>
            <pc:sldMk cId="3530686758" sldId="3358"/>
            <ac:spMk id="69" creationId="{A134F4D3-CFFB-E425-3662-83926B97D47B}"/>
          </ac:spMkLst>
        </pc:spChg>
        <pc:spChg chg="add mod">
          <ac:chgData name="Bertin Villanueva" userId="45c3b38671558b17" providerId="LiveId" clId="{6F002CFA-F6F6-484D-82D9-8F44C787F84B}" dt="2023-05-12T22:24:12.805" v="8671" actId="6549"/>
          <ac:spMkLst>
            <pc:docMk/>
            <pc:sldMk cId="3530686758" sldId="3358"/>
            <ac:spMk id="70" creationId="{B4F115BA-9071-F4A9-585B-F995CBAE345E}"/>
          </ac:spMkLst>
        </pc:spChg>
        <pc:grpChg chg="del">
          <ac:chgData name="Bertin Villanueva" userId="45c3b38671558b17" providerId="LiveId" clId="{6F002CFA-F6F6-484D-82D9-8F44C787F84B}" dt="2023-05-12T00:45:31.338" v="3660" actId="478"/>
          <ac:grpSpMkLst>
            <pc:docMk/>
            <pc:sldMk cId="3530686758" sldId="3358"/>
            <ac:grpSpMk id="67" creationId="{AF0CF55D-A984-B8EE-04B4-A94BE92DB579}"/>
          </ac:grpSpMkLst>
        </pc:grpChg>
        <pc:picChg chg="add del mod ord modCrop">
          <ac:chgData name="Bertin Villanueva" userId="45c3b38671558b17" providerId="LiveId" clId="{6F002CFA-F6F6-484D-82D9-8F44C787F84B}" dt="2023-05-12T00:58:30.896" v="3784" actId="478"/>
          <ac:picMkLst>
            <pc:docMk/>
            <pc:sldMk cId="3530686758" sldId="3358"/>
            <ac:picMk id="3" creationId="{BA7C6BCF-8E5A-D8BA-7EC8-30F2359B3873}"/>
          </ac:picMkLst>
        </pc:picChg>
        <pc:picChg chg="add del mod">
          <ac:chgData name="Bertin Villanueva" userId="45c3b38671558b17" providerId="LiveId" clId="{6F002CFA-F6F6-484D-82D9-8F44C787F84B}" dt="2023-05-12T04:21:27.241" v="3792" actId="478"/>
          <ac:picMkLst>
            <pc:docMk/>
            <pc:sldMk cId="3530686758" sldId="3358"/>
            <ac:picMk id="10" creationId="{EDB5BA06-94C2-C84E-4AF9-D98C286F4D71}"/>
          </ac:picMkLst>
        </pc:picChg>
        <pc:picChg chg="add del mod">
          <ac:chgData name="Bertin Villanueva" userId="45c3b38671558b17" providerId="LiveId" clId="{6F002CFA-F6F6-484D-82D9-8F44C787F84B}" dt="2023-05-12T04:26:00.864" v="3794" actId="478"/>
          <ac:picMkLst>
            <pc:docMk/>
            <pc:sldMk cId="3530686758" sldId="3358"/>
            <ac:picMk id="11" creationId="{642389C8-78DC-751A-8FAF-FF692392BD5A}"/>
          </ac:picMkLst>
        </pc:picChg>
        <pc:picChg chg="add mod">
          <ac:chgData name="Bertin Villanueva" userId="45c3b38671558b17" providerId="LiveId" clId="{6F002CFA-F6F6-484D-82D9-8F44C787F84B}" dt="2023-05-12T04:30:15.054" v="3854" actId="1076"/>
          <ac:picMkLst>
            <pc:docMk/>
            <pc:sldMk cId="3530686758" sldId="3358"/>
            <ac:picMk id="14" creationId="{13A66D6E-F35C-B808-6F11-6CD2E949B2DE}"/>
          </ac:picMkLst>
        </pc:picChg>
        <pc:picChg chg="add mod">
          <ac:chgData name="Bertin Villanueva" userId="45c3b38671558b17" providerId="LiveId" clId="{6F002CFA-F6F6-484D-82D9-8F44C787F84B}" dt="2023-05-12T04:30:17.862" v="3855" actId="1076"/>
          <ac:picMkLst>
            <pc:docMk/>
            <pc:sldMk cId="3530686758" sldId="3358"/>
            <ac:picMk id="17" creationId="{A4EC3E9E-60E1-17BF-40A1-B28B0AFE955C}"/>
          </ac:picMkLst>
        </pc:picChg>
        <pc:picChg chg="add mod">
          <ac:chgData name="Bertin Villanueva" userId="45c3b38671558b17" providerId="LiveId" clId="{6F002CFA-F6F6-484D-82D9-8F44C787F84B}" dt="2023-05-12T04:38:08.734" v="3955" actId="1076"/>
          <ac:picMkLst>
            <pc:docMk/>
            <pc:sldMk cId="3530686758" sldId="3358"/>
            <ac:picMk id="19" creationId="{16F12809-B1D9-2404-91D7-8683E2FB1597}"/>
          </ac:picMkLst>
        </pc:picChg>
        <pc:picChg chg="add mod">
          <ac:chgData name="Bertin Villanueva" userId="45c3b38671558b17" providerId="LiveId" clId="{6F002CFA-F6F6-484D-82D9-8F44C787F84B}" dt="2023-05-12T04:34:16.203" v="3920" actId="1076"/>
          <ac:picMkLst>
            <pc:docMk/>
            <pc:sldMk cId="3530686758" sldId="3358"/>
            <ac:picMk id="32" creationId="{B87AF14B-F4F1-9AE7-071A-9B93774A8A93}"/>
          </ac:picMkLst>
        </pc:picChg>
        <pc:picChg chg="del">
          <ac:chgData name="Bertin Villanueva" userId="45c3b38671558b17" providerId="LiveId" clId="{6F002CFA-F6F6-484D-82D9-8F44C787F84B}" dt="2023-05-12T00:45:30.265" v="3659" actId="478"/>
          <ac:picMkLst>
            <pc:docMk/>
            <pc:sldMk cId="3530686758" sldId="3358"/>
            <ac:picMk id="65" creationId="{8174CDED-72CA-EF9E-7679-124146540123}"/>
          </ac:picMkLst>
        </pc:picChg>
        <pc:picChg chg="add del mod">
          <ac:chgData name="Bertin Villanueva" userId="45c3b38671558b17" providerId="LiveId" clId="{6F002CFA-F6F6-484D-82D9-8F44C787F84B}" dt="2023-05-12T04:41:06.110" v="3960" actId="478"/>
          <ac:picMkLst>
            <pc:docMk/>
            <pc:sldMk cId="3530686758" sldId="3358"/>
            <ac:picMk id="1026" creationId="{3F4A4DC1-B40E-A74D-AD40-62AC099269B1}"/>
          </ac:picMkLst>
        </pc:picChg>
        <pc:picChg chg="del">
          <ac:chgData name="Bertin Villanueva" userId="45c3b38671558b17" providerId="LiveId" clId="{6F002CFA-F6F6-484D-82D9-8F44C787F84B}" dt="2023-05-12T00:45:29.282" v="3658" actId="478"/>
          <ac:picMkLst>
            <pc:docMk/>
            <pc:sldMk cId="3530686758" sldId="3358"/>
            <ac:picMk id="1032" creationId="{856BDAFE-5DD1-7CAC-8B87-31F822709E90}"/>
          </ac:picMkLst>
        </pc:picChg>
      </pc:sldChg>
      <pc:sldChg chg="addSp delSp modSp add mod modAnim">
        <pc:chgData name="Bertin Villanueva" userId="45c3b38671558b17" providerId="LiveId" clId="{6F002CFA-F6F6-484D-82D9-8F44C787F84B}" dt="2023-05-12T22:48:17.104" v="8879"/>
        <pc:sldMkLst>
          <pc:docMk/>
          <pc:sldMk cId="338368533" sldId="3359"/>
        </pc:sldMkLst>
        <pc:spChg chg="mod">
          <ac:chgData name="Bertin Villanueva" userId="45c3b38671558b17" providerId="LiveId" clId="{6F002CFA-F6F6-484D-82D9-8F44C787F84B}" dt="2023-05-12T16:19:57.480" v="6214" actId="1036"/>
          <ac:spMkLst>
            <pc:docMk/>
            <pc:sldMk cId="338368533" sldId="3359"/>
            <ac:spMk id="3" creationId="{69BBC40D-30BF-8277-6500-50E4E6726646}"/>
          </ac:spMkLst>
        </pc:spChg>
        <pc:spChg chg="add mod">
          <ac:chgData name="Bertin Villanueva" userId="45c3b38671558b17" providerId="LiveId" clId="{6F002CFA-F6F6-484D-82D9-8F44C787F84B}" dt="2023-05-12T16:14:15.986" v="6064" actId="207"/>
          <ac:spMkLst>
            <pc:docMk/>
            <pc:sldMk cId="338368533" sldId="3359"/>
            <ac:spMk id="7" creationId="{17979960-4A31-4910-C68E-3D90F1D90569}"/>
          </ac:spMkLst>
        </pc:spChg>
        <pc:spChg chg="add mod">
          <ac:chgData name="Bertin Villanueva" userId="45c3b38671558b17" providerId="LiveId" clId="{6F002CFA-F6F6-484D-82D9-8F44C787F84B}" dt="2023-05-12T06:27:25.146" v="5404" actId="207"/>
          <ac:spMkLst>
            <pc:docMk/>
            <pc:sldMk cId="338368533" sldId="3359"/>
            <ac:spMk id="8" creationId="{04D0EB39-5B8D-5B6C-4EAF-9080A2D38A64}"/>
          </ac:spMkLst>
        </pc:spChg>
        <pc:spChg chg="add mod">
          <ac:chgData name="Bertin Villanueva" userId="45c3b38671558b17" providerId="LiveId" clId="{6F002CFA-F6F6-484D-82D9-8F44C787F84B}" dt="2023-05-12T06:26:36.395" v="5393" actId="14100"/>
          <ac:spMkLst>
            <pc:docMk/>
            <pc:sldMk cId="338368533" sldId="3359"/>
            <ac:spMk id="9" creationId="{7AB1F154-7831-2040-6BFD-4C2DC04CD348}"/>
          </ac:spMkLst>
        </pc:spChg>
        <pc:spChg chg="add mod ord">
          <ac:chgData name="Bertin Villanueva" userId="45c3b38671558b17" providerId="LiveId" clId="{6F002CFA-F6F6-484D-82D9-8F44C787F84B}" dt="2023-05-12T16:16:43.193" v="6141" actId="1076"/>
          <ac:spMkLst>
            <pc:docMk/>
            <pc:sldMk cId="338368533" sldId="3359"/>
            <ac:spMk id="10" creationId="{1714A252-3C85-46CB-E6D5-C7F64DCAB576}"/>
          </ac:spMkLst>
        </pc:spChg>
        <pc:spChg chg="add mod ord">
          <ac:chgData name="Bertin Villanueva" userId="45c3b38671558b17" providerId="LiveId" clId="{6F002CFA-F6F6-484D-82D9-8F44C787F84B}" dt="2023-05-12T06:27:19.380" v="5403" actId="13822"/>
          <ac:spMkLst>
            <pc:docMk/>
            <pc:sldMk cId="338368533" sldId="3359"/>
            <ac:spMk id="11" creationId="{DB8B38BD-5B02-0333-BA04-4AE0C6967161}"/>
          </ac:spMkLst>
        </pc:spChg>
        <pc:spChg chg="add mod ord">
          <ac:chgData name="Bertin Villanueva" userId="45c3b38671558b17" providerId="LiveId" clId="{6F002CFA-F6F6-484D-82D9-8F44C787F84B}" dt="2023-05-12T06:27:53.566" v="5413" actId="206"/>
          <ac:spMkLst>
            <pc:docMk/>
            <pc:sldMk cId="338368533" sldId="3359"/>
            <ac:spMk id="12" creationId="{524F18F4-DB75-62FE-CA5B-2C8C2A2D6094}"/>
          </ac:spMkLst>
        </pc:spChg>
        <pc:spChg chg="add mod">
          <ac:chgData name="Bertin Villanueva" userId="45c3b38671558b17" providerId="LiveId" clId="{6F002CFA-F6F6-484D-82D9-8F44C787F84B}" dt="2023-05-12T16:14:32.575" v="6069" actId="20577"/>
          <ac:spMkLst>
            <pc:docMk/>
            <pc:sldMk cId="338368533" sldId="3359"/>
            <ac:spMk id="13" creationId="{359517A6-3822-AAFA-E37C-4931ACD509A6}"/>
          </ac:spMkLst>
        </pc:spChg>
        <pc:spChg chg="add mod">
          <ac:chgData name="Bertin Villanueva" userId="45c3b38671558b17" providerId="LiveId" clId="{6F002CFA-F6F6-484D-82D9-8F44C787F84B}" dt="2023-05-12T16:15:31.073" v="6101" actId="1076"/>
          <ac:spMkLst>
            <pc:docMk/>
            <pc:sldMk cId="338368533" sldId="3359"/>
            <ac:spMk id="14" creationId="{04095146-FA1C-9AEB-C43C-5D3A2790243C}"/>
          </ac:spMkLst>
        </pc:spChg>
        <pc:spChg chg="add mod">
          <ac:chgData name="Bertin Villanueva" userId="45c3b38671558b17" providerId="LiveId" clId="{6F002CFA-F6F6-484D-82D9-8F44C787F84B}" dt="2023-05-12T16:17:14.507" v="6159" actId="1076"/>
          <ac:spMkLst>
            <pc:docMk/>
            <pc:sldMk cId="338368533" sldId="3359"/>
            <ac:spMk id="15" creationId="{D4F04E37-05D9-67DA-4FE3-244606133BDC}"/>
          </ac:spMkLst>
        </pc:spChg>
        <pc:spChg chg="add mod">
          <ac:chgData name="Bertin Villanueva" userId="45c3b38671558b17" providerId="LiveId" clId="{6F002CFA-F6F6-484D-82D9-8F44C787F84B}" dt="2023-05-12T16:15:40.390" v="6109" actId="20577"/>
          <ac:spMkLst>
            <pc:docMk/>
            <pc:sldMk cId="338368533" sldId="3359"/>
            <ac:spMk id="16" creationId="{AA1C273A-C906-A82E-10DD-49FB6E696DBC}"/>
          </ac:spMkLst>
        </pc:spChg>
        <pc:spChg chg="add mod">
          <ac:chgData name="Bertin Villanueva" userId="45c3b38671558b17" providerId="LiveId" clId="{6F002CFA-F6F6-484D-82D9-8F44C787F84B}" dt="2023-05-12T16:15:58.375" v="6115" actId="20577"/>
          <ac:spMkLst>
            <pc:docMk/>
            <pc:sldMk cId="338368533" sldId="3359"/>
            <ac:spMk id="17" creationId="{82B901BF-DEE3-3FE1-14DD-194602C01021}"/>
          </ac:spMkLst>
        </pc:spChg>
        <pc:spChg chg="add mod">
          <ac:chgData name="Bertin Villanueva" userId="45c3b38671558b17" providerId="LiveId" clId="{6F002CFA-F6F6-484D-82D9-8F44C787F84B}" dt="2023-05-12T16:17:25.161" v="6162" actId="1076"/>
          <ac:spMkLst>
            <pc:docMk/>
            <pc:sldMk cId="338368533" sldId="3359"/>
            <ac:spMk id="18" creationId="{19B01D95-CC5B-D119-4122-6889B368A444}"/>
          </ac:spMkLst>
        </pc:spChg>
        <pc:spChg chg="add mod">
          <ac:chgData name="Bertin Villanueva" userId="45c3b38671558b17" providerId="LiveId" clId="{6F002CFA-F6F6-484D-82D9-8F44C787F84B}" dt="2023-05-12T16:16:48.719" v="6151" actId="20577"/>
          <ac:spMkLst>
            <pc:docMk/>
            <pc:sldMk cId="338368533" sldId="3359"/>
            <ac:spMk id="19" creationId="{BF69FDFC-4140-A7EB-6EB9-261B030E04E3}"/>
          </ac:spMkLst>
        </pc:spChg>
        <pc:spChg chg="mod">
          <ac:chgData name="Bertin Villanueva" userId="45c3b38671558b17" providerId="LiveId" clId="{6F002CFA-F6F6-484D-82D9-8F44C787F84B}" dt="2023-05-12T16:19:41.270" v="6193" actId="404"/>
          <ac:spMkLst>
            <pc:docMk/>
            <pc:sldMk cId="338368533" sldId="3359"/>
            <ac:spMk id="23" creationId="{8DE31513-54E4-4428-8101-741A2318110E}"/>
          </ac:spMkLst>
        </pc:spChg>
        <pc:spChg chg="mod ord">
          <ac:chgData name="Bertin Villanueva" userId="45c3b38671558b17" providerId="LiveId" clId="{6F002CFA-F6F6-484D-82D9-8F44C787F84B}" dt="2023-05-12T16:17:41.989" v="6163" actId="207"/>
          <ac:spMkLst>
            <pc:docMk/>
            <pc:sldMk cId="338368533" sldId="3359"/>
            <ac:spMk id="38" creationId="{27BCD8D9-80F7-449C-A809-9ECDEA729DBA}"/>
          </ac:spMkLst>
        </pc:spChg>
        <pc:spChg chg="mod">
          <ac:chgData name="Bertin Villanueva" userId="45c3b38671558b17" providerId="LiveId" clId="{6F002CFA-F6F6-484D-82D9-8F44C787F84B}" dt="2023-05-12T16:16:57.077" v="6153" actId="1076"/>
          <ac:spMkLst>
            <pc:docMk/>
            <pc:sldMk cId="338368533" sldId="3359"/>
            <ac:spMk id="172" creationId="{196A3D04-A084-4802-BE2D-88D4FE32D18C}"/>
          </ac:spMkLst>
        </pc:spChg>
        <pc:spChg chg="mod">
          <ac:chgData name="Bertin Villanueva" userId="45c3b38671558b17" providerId="LiveId" clId="{6F002CFA-F6F6-484D-82D9-8F44C787F84B}" dt="2023-05-12T16:19:57.480" v="6214" actId="1036"/>
          <ac:spMkLst>
            <pc:docMk/>
            <pc:sldMk cId="338368533" sldId="3359"/>
            <ac:spMk id="177" creationId="{11F53DE4-6DA1-41AC-A0B2-1486B3552E80}"/>
          </ac:spMkLst>
        </pc:spChg>
        <pc:spChg chg="mod">
          <ac:chgData name="Bertin Villanueva" userId="45c3b38671558b17" providerId="LiveId" clId="{6F002CFA-F6F6-484D-82D9-8F44C787F84B}" dt="2023-05-12T16:20:03.074" v="6215" actId="1076"/>
          <ac:spMkLst>
            <pc:docMk/>
            <pc:sldMk cId="338368533" sldId="3359"/>
            <ac:spMk id="181" creationId="{163C0192-EC06-4AD5-94B9-B81ED25121B0}"/>
          </ac:spMkLst>
        </pc:spChg>
        <pc:spChg chg="mod">
          <ac:chgData name="Bertin Villanueva" userId="45c3b38671558b17" providerId="LiveId" clId="{6F002CFA-F6F6-484D-82D9-8F44C787F84B}" dt="2023-05-12T16:20:03.074" v="6215" actId="1076"/>
          <ac:spMkLst>
            <pc:docMk/>
            <pc:sldMk cId="338368533" sldId="3359"/>
            <ac:spMk id="182" creationId="{8BD86934-B35B-47E7-9F3D-C53CCCCCC282}"/>
          </ac:spMkLst>
        </pc:spChg>
        <pc:spChg chg="mod">
          <ac:chgData name="Bertin Villanueva" userId="45c3b38671558b17" providerId="LiveId" clId="{6F002CFA-F6F6-484D-82D9-8F44C787F84B}" dt="2023-05-12T06:26:54.269" v="5398" actId="1076"/>
          <ac:spMkLst>
            <pc:docMk/>
            <pc:sldMk cId="338368533" sldId="3359"/>
            <ac:spMk id="183" creationId="{CB41C0A8-6BA6-4FCC-B4D7-B074372170B3}"/>
          </ac:spMkLst>
        </pc:spChg>
        <pc:spChg chg="mod">
          <ac:chgData name="Bertin Villanueva" userId="45c3b38671558b17" providerId="LiveId" clId="{6F002CFA-F6F6-484D-82D9-8F44C787F84B}" dt="2023-05-12T06:26:54.269" v="5398" actId="1076"/>
          <ac:spMkLst>
            <pc:docMk/>
            <pc:sldMk cId="338368533" sldId="3359"/>
            <ac:spMk id="184" creationId="{85F87BA7-3323-42B9-9AC5-873E6A74A120}"/>
          </ac:spMkLst>
        </pc:spChg>
        <pc:spChg chg="del mod">
          <ac:chgData name="Bertin Villanueva" userId="45c3b38671558b17" providerId="LiveId" clId="{6F002CFA-F6F6-484D-82D9-8F44C787F84B}" dt="2023-05-12T16:16:23.887" v="6137" actId="478"/>
          <ac:spMkLst>
            <pc:docMk/>
            <pc:sldMk cId="338368533" sldId="3359"/>
            <ac:spMk id="186" creationId="{EC3EA9AE-C3ED-4D7E-86C1-E37CBFDE91BD}"/>
          </ac:spMkLst>
        </pc:spChg>
        <pc:spChg chg="del">
          <ac:chgData name="Bertin Villanueva" userId="45c3b38671558b17" providerId="LiveId" clId="{6F002CFA-F6F6-484D-82D9-8F44C787F84B}" dt="2023-05-12T16:15:52.366" v="6112" actId="478"/>
          <ac:spMkLst>
            <pc:docMk/>
            <pc:sldMk cId="338368533" sldId="3359"/>
            <ac:spMk id="187" creationId="{8BCB3515-6E9B-4D31-B5DD-3574C527955B}"/>
          </ac:spMkLst>
        </pc:spChg>
        <pc:graphicFrameChg chg="mod">
          <ac:chgData name="Bertin Villanueva" userId="45c3b38671558b17" providerId="LiveId" clId="{6F002CFA-F6F6-484D-82D9-8F44C787F84B}" dt="2023-05-12T16:19:57.480" v="6214" actId="1036"/>
          <ac:graphicFrameMkLst>
            <pc:docMk/>
            <pc:sldMk cId="338368533" sldId="3359"/>
            <ac:graphicFrameMk id="4" creationId="{0BE578AF-7052-C8C4-F512-F20FC98632C0}"/>
          </ac:graphicFrameMkLst>
        </pc:graphicFrameChg>
      </pc:sldChg>
      <pc:sldChg chg="addSp modSp add mod modAnim">
        <pc:chgData name="Bertin Villanueva" userId="45c3b38671558b17" providerId="LiveId" clId="{6F002CFA-F6F6-484D-82D9-8F44C787F84B}" dt="2023-05-12T21:57:54.525" v="8572"/>
        <pc:sldMkLst>
          <pc:docMk/>
          <pc:sldMk cId="3264059360" sldId="3360"/>
        </pc:sldMkLst>
        <pc:spChg chg="mod">
          <ac:chgData name="Bertin Villanueva" userId="45c3b38671558b17" providerId="LiveId" clId="{6F002CFA-F6F6-484D-82D9-8F44C787F84B}" dt="2023-05-12T05:21:37.633" v="4461" actId="1038"/>
          <ac:spMkLst>
            <pc:docMk/>
            <pc:sldMk cId="3264059360" sldId="3360"/>
            <ac:spMk id="14" creationId="{986CC3E3-514B-EA57-F074-190EA2D873B5}"/>
          </ac:spMkLst>
        </pc:spChg>
        <pc:picChg chg="add mod">
          <ac:chgData name="Bertin Villanueva" userId="45c3b38671558b17" providerId="LiveId" clId="{6F002CFA-F6F6-484D-82D9-8F44C787F84B}" dt="2023-05-12T05:32:58.220" v="4489" actId="1076"/>
          <ac:picMkLst>
            <pc:docMk/>
            <pc:sldMk cId="3264059360" sldId="3360"/>
            <ac:picMk id="3" creationId="{795BB6BB-5CF9-DCF7-2B7C-7A18A1D5978F}"/>
          </ac:picMkLst>
        </pc:picChg>
        <pc:picChg chg="add mod">
          <ac:chgData name="Bertin Villanueva" userId="45c3b38671558b17" providerId="LiveId" clId="{6F002CFA-F6F6-484D-82D9-8F44C787F84B}" dt="2023-05-12T05:32:56.467" v="4488" actId="1076"/>
          <ac:picMkLst>
            <pc:docMk/>
            <pc:sldMk cId="3264059360" sldId="3360"/>
            <ac:picMk id="7" creationId="{58D79FBF-AD27-5B3C-FB3A-E4B518125CF2}"/>
          </ac:picMkLst>
        </pc:picChg>
        <pc:picChg chg="add mod">
          <ac:chgData name="Bertin Villanueva" userId="45c3b38671558b17" providerId="LiveId" clId="{6F002CFA-F6F6-484D-82D9-8F44C787F84B}" dt="2023-05-12T05:33:29.323" v="4494" actId="1076"/>
          <ac:picMkLst>
            <pc:docMk/>
            <pc:sldMk cId="3264059360" sldId="3360"/>
            <ac:picMk id="13" creationId="{1B53E523-7AA6-3A7C-E206-73C38B5E60F4}"/>
          </ac:picMkLst>
        </pc:picChg>
      </pc:sldChg>
      <pc:sldChg chg="modSp add del mod">
        <pc:chgData name="Bertin Villanueva" userId="45c3b38671558b17" providerId="LiveId" clId="{6F002CFA-F6F6-484D-82D9-8F44C787F84B}" dt="2023-05-12T22:55:42.053" v="8983" actId="47"/>
        <pc:sldMkLst>
          <pc:docMk/>
          <pc:sldMk cId="4084500780" sldId="3361"/>
        </pc:sldMkLst>
        <pc:spChg chg="mod">
          <ac:chgData name="Bertin Villanueva" userId="45c3b38671558b17" providerId="LiveId" clId="{6F002CFA-F6F6-484D-82D9-8F44C787F84B}" dt="2023-05-12T05:21:11.603" v="4453" actId="20577"/>
          <ac:spMkLst>
            <pc:docMk/>
            <pc:sldMk cId="4084500780" sldId="3361"/>
            <ac:spMk id="23" creationId="{8DE31513-54E4-4428-8101-741A2318110E}"/>
          </ac:spMkLst>
        </pc:spChg>
      </pc:sldChg>
      <pc:sldChg chg="addSp delSp modSp add mod ord addAnim delAnim modAnim">
        <pc:chgData name="Bertin Villanueva" userId="45c3b38671558b17" providerId="LiveId" clId="{6F002CFA-F6F6-484D-82D9-8F44C787F84B}" dt="2023-05-12T23:07:03.169" v="9170" actId="478"/>
        <pc:sldMkLst>
          <pc:docMk/>
          <pc:sldMk cId="2942675002" sldId="3362"/>
        </pc:sldMkLst>
        <pc:spChg chg="add del mod">
          <ac:chgData name="Bertin Villanueva" userId="45c3b38671558b17" providerId="LiveId" clId="{6F002CFA-F6F6-484D-82D9-8F44C787F84B}" dt="2023-05-12T23:07:01.546" v="9169" actId="478"/>
          <ac:spMkLst>
            <pc:docMk/>
            <pc:sldMk cId="2942675002" sldId="3362"/>
            <ac:spMk id="2" creationId="{5F8E7775-529B-B71A-D56C-14EC31510DEA}"/>
          </ac:spMkLst>
        </pc:spChg>
        <pc:spChg chg="del mod">
          <ac:chgData name="Bertin Villanueva" userId="45c3b38671558b17" providerId="LiveId" clId="{6F002CFA-F6F6-484D-82D9-8F44C787F84B}" dt="2023-05-12T23:06:35.853" v="9163" actId="478"/>
          <ac:spMkLst>
            <pc:docMk/>
            <pc:sldMk cId="2942675002" sldId="3362"/>
            <ac:spMk id="23" creationId="{8DE31513-54E4-4428-8101-741A2318110E}"/>
          </ac:spMkLst>
        </pc:spChg>
        <pc:spChg chg="del">
          <ac:chgData name="Bertin Villanueva" userId="45c3b38671558b17" providerId="LiveId" clId="{6F002CFA-F6F6-484D-82D9-8F44C787F84B}" dt="2023-05-12T23:07:03.169" v="9170" actId="478"/>
          <ac:spMkLst>
            <pc:docMk/>
            <pc:sldMk cId="2942675002" sldId="3362"/>
            <ac:spMk id="179" creationId="{A11E19F7-C7F0-4219-ABB3-7A4D0E579773}"/>
          </ac:spMkLst>
        </pc:spChg>
        <pc:spChg chg="del">
          <ac:chgData name="Bertin Villanueva" userId="45c3b38671558b17" providerId="LiveId" clId="{6F002CFA-F6F6-484D-82D9-8F44C787F84B}" dt="2023-05-12T23:06:51.781" v="9166" actId="478"/>
          <ac:spMkLst>
            <pc:docMk/>
            <pc:sldMk cId="2942675002" sldId="3362"/>
            <ac:spMk id="181" creationId="{163C0192-EC06-4AD5-94B9-B81ED25121B0}"/>
          </ac:spMkLst>
        </pc:spChg>
        <pc:spChg chg="del">
          <ac:chgData name="Bertin Villanueva" userId="45c3b38671558b17" providerId="LiveId" clId="{6F002CFA-F6F6-484D-82D9-8F44C787F84B}" dt="2023-05-12T23:06:51.781" v="9166" actId="478"/>
          <ac:spMkLst>
            <pc:docMk/>
            <pc:sldMk cId="2942675002" sldId="3362"/>
            <ac:spMk id="182" creationId="{8BD86934-B35B-47E7-9F3D-C53CCCCCC282}"/>
          </ac:spMkLst>
        </pc:spChg>
        <pc:spChg chg="del">
          <ac:chgData name="Bertin Villanueva" userId="45c3b38671558b17" providerId="LiveId" clId="{6F002CFA-F6F6-484D-82D9-8F44C787F84B}" dt="2023-05-12T23:06:56.291" v="9167" actId="478"/>
          <ac:spMkLst>
            <pc:docMk/>
            <pc:sldMk cId="2942675002" sldId="3362"/>
            <ac:spMk id="183" creationId="{CB41C0A8-6BA6-4FCC-B4D7-B074372170B3}"/>
          </ac:spMkLst>
        </pc:spChg>
        <pc:spChg chg="del">
          <ac:chgData name="Bertin Villanueva" userId="45c3b38671558b17" providerId="LiveId" clId="{6F002CFA-F6F6-484D-82D9-8F44C787F84B}" dt="2023-05-12T23:06:56.291" v="9167" actId="478"/>
          <ac:spMkLst>
            <pc:docMk/>
            <pc:sldMk cId="2942675002" sldId="3362"/>
            <ac:spMk id="184" creationId="{85F87BA7-3323-42B9-9AC5-873E6A74A120}"/>
          </ac:spMkLst>
        </pc:spChg>
      </pc:sldChg>
      <pc:sldChg chg="addSp delSp modSp add del mod ord delAnim modAnim">
        <pc:chgData name="Bertin Villanueva" userId="45c3b38671558b17" providerId="LiveId" clId="{6F002CFA-F6F6-484D-82D9-8F44C787F84B}" dt="2023-05-12T23:41:52.355" v="10146" actId="47"/>
        <pc:sldMkLst>
          <pc:docMk/>
          <pc:sldMk cId="3980564189" sldId="3363"/>
        </pc:sldMkLst>
        <pc:spChg chg="add del mod">
          <ac:chgData name="Bertin Villanueva" userId="45c3b38671558b17" providerId="LiveId" clId="{6F002CFA-F6F6-484D-82D9-8F44C787F84B}" dt="2023-05-12T20:26:41.199" v="8301" actId="478"/>
          <ac:spMkLst>
            <pc:docMk/>
            <pc:sldMk cId="3980564189" sldId="3363"/>
            <ac:spMk id="2" creationId="{653C0A86-EEEA-BFD9-670C-63113C044750}"/>
          </ac:spMkLst>
        </pc:spChg>
        <pc:spChg chg="add del mod">
          <ac:chgData name="Bertin Villanueva" userId="45c3b38671558b17" providerId="LiveId" clId="{6F002CFA-F6F6-484D-82D9-8F44C787F84B}" dt="2023-05-12T23:15:18.767" v="9599" actId="478"/>
          <ac:spMkLst>
            <pc:docMk/>
            <pc:sldMk cId="3980564189" sldId="3363"/>
            <ac:spMk id="3" creationId="{F4AC3CA4-91BB-1884-15B4-B92F55532361}"/>
          </ac:spMkLst>
        </pc:spChg>
        <pc:spChg chg="add del mod">
          <ac:chgData name="Bertin Villanueva" userId="45c3b38671558b17" providerId="LiveId" clId="{6F002CFA-F6F6-484D-82D9-8F44C787F84B}" dt="2023-05-12T23:41:48.757" v="10144"/>
          <ac:spMkLst>
            <pc:docMk/>
            <pc:sldMk cId="3980564189" sldId="3363"/>
            <ac:spMk id="4" creationId="{09CD7EE9-BB38-B690-913D-D7583E50DE36}"/>
          </ac:spMkLst>
        </pc:spChg>
        <pc:spChg chg="del mod">
          <ac:chgData name="Bertin Villanueva" userId="45c3b38671558b17" providerId="LiveId" clId="{6F002CFA-F6F6-484D-82D9-8F44C787F84B}" dt="2023-05-12T20:26:36.407" v="8300" actId="478"/>
          <ac:spMkLst>
            <pc:docMk/>
            <pc:sldMk cId="3980564189" sldId="3363"/>
            <ac:spMk id="23" creationId="{8DE31513-54E4-4428-8101-741A2318110E}"/>
          </ac:spMkLst>
        </pc:spChg>
      </pc:sldChg>
      <pc:sldChg chg="addSp delSp modSp add mod modAnim">
        <pc:chgData name="Bertin Villanueva" userId="45c3b38671558b17" providerId="LiveId" clId="{6F002CFA-F6F6-484D-82D9-8F44C787F84B}" dt="2023-05-12T23:29:29.067" v="9923" actId="207"/>
        <pc:sldMkLst>
          <pc:docMk/>
          <pc:sldMk cId="1300088106" sldId="3364"/>
        </pc:sldMkLst>
        <pc:spChg chg="mod ord">
          <ac:chgData name="Bertin Villanueva" userId="45c3b38671558b17" providerId="LiveId" clId="{6F002CFA-F6F6-484D-82D9-8F44C787F84B}" dt="2023-05-12T23:28:49.789" v="9880" actId="1035"/>
          <ac:spMkLst>
            <pc:docMk/>
            <pc:sldMk cId="1300088106" sldId="3364"/>
            <ac:spMk id="2" creationId="{653C0A86-EEEA-BFD9-670C-63113C044750}"/>
          </ac:spMkLst>
        </pc:spChg>
        <pc:spChg chg="add mod">
          <ac:chgData name="Bertin Villanueva" userId="45c3b38671558b17" providerId="LiveId" clId="{6F002CFA-F6F6-484D-82D9-8F44C787F84B}" dt="2023-05-12T23:28:49.789" v="9880" actId="1035"/>
          <ac:spMkLst>
            <pc:docMk/>
            <pc:sldMk cId="1300088106" sldId="3364"/>
            <ac:spMk id="3" creationId="{EA772823-9FFB-FBF4-3100-C520D55D964D}"/>
          </ac:spMkLst>
        </pc:spChg>
        <pc:spChg chg="add mod">
          <ac:chgData name="Bertin Villanueva" userId="45c3b38671558b17" providerId="LiveId" clId="{6F002CFA-F6F6-484D-82D9-8F44C787F84B}" dt="2023-05-12T23:28:49.789" v="9880" actId="1035"/>
          <ac:spMkLst>
            <pc:docMk/>
            <pc:sldMk cId="1300088106" sldId="3364"/>
            <ac:spMk id="4" creationId="{812F0D6E-8377-021C-1AA0-ED1D4AE44C77}"/>
          </ac:spMkLst>
        </pc:spChg>
        <pc:spChg chg="add mod">
          <ac:chgData name="Bertin Villanueva" userId="45c3b38671558b17" providerId="LiveId" clId="{6F002CFA-F6F6-484D-82D9-8F44C787F84B}" dt="2023-05-12T23:28:49.789" v="9880" actId="1035"/>
          <ac:spMkLst>
            <pc:docMk/>
            <pc:sldMk cId="1300088106" sldId="3364"/>
            <ac:spMk id="7" creationId="{E7D04D8B-1004-6BBF-A842-773D38E10246}"/>
          </ac:spMkLst>
        </pc:spChg>
        <pc:spChg chg="add mod">
          <ac:chgData name="Bertin Villanueva" userId="45c3b38671558b17" providerId="LiveId" clId="{6F002CFA-F6F6-484D-82D9-8F44C787F84B}" dt="2023-05-12T23:29:29.067" v="9923" actId="207"/>
          <ac:spMkLst>
            <pc:docMk/>
            <pc:sldMk cId="1300088106" sldId="3364"/>
            <ac:spMk id="8" creationId="{CBC18D48-CAAE-F1C5-18FA-2458B266CA27}"/>
          </ac:spMkLst>
        </pc:spChg>
        <pc:spChg chg="mod">
          <ac:chgData name="Bertin Villanueva" userId="45c3b38671558b17" providerId="LiveId" clId="{6F002CFA-F6F6-484D-82D9-8F44C787F84B}" dt="2023-05-12T22:44:47.850" v="8850" actId="6549"/>
          <ac:spMkLst>
            <pc:docMk/>
            <pc:sldMk cId="1300088106" sldId="3364"/>
            <ac:spMk id="23" creationId="{8DE31513-54E4-4428-8101-741A2318110E}"/>
          </ac:spMkLst>
        </pc:spChg>
        <pc:spChg chg="mod">
          <ac:chgData name="Bertin Villanueva" userId="45c3b38671558b17" providerId="LiveId" clId="{6F002CFA-F6F6-484D-82D9-8F44C787F84B}" dt="2023-05-12T23:28:43.682" v="9867" actId="1076"/>
          <ac:spMkLst>
            <pc:docMk/>
            <pc:sldMk cId="1300088106" sldId="3364"/>
            <ac:spMk id="178" creationId="{18C8E5CD-5737-4B85-A61F-8756C34F735F}"/>
          </ac:spMkLst>
        </pc:spChg>
        <pc:spChg chg="mod">
          <ac:chgData name="Bertin Villanueva" userId="45c3b38671558b17" providerId="LiveId" clId="{6F002CFA-F6F6-484D-82D9-8F44C787F84B}" dt="2023-05-12T23:28:49.789" v="9880" actId="1035"/>
          <ac:spMkLst>
            <pc:docMk/>
            <pc:sldMk cId="1300088106" sldId="3364"/>
            <ac:spMk id="179" creationId="{A11E19F7-C7F0-4219-ABB3-7A4D0E579773}"/>
          </ac:spMkLst>
        </pc:spChg>
        <pc:spChg chg="mod">
          <ac:chgData name="Bertin Villanueva" userId="45c3b38671558b17" providerId="LiveId" clId="{6F002CFA-F6F6-484D-82D9-8F44C787F84B}" dt="2023-05-12T23:28:42.146" v="9866" actId="14100"/>
          <ac:spMkLst>
            <pc:docMk/>
            <pc:sldMk cId="1300088106" sldId="3364"/>
            <ac:spMk id="180" creationId="{00DE9B2D-FB36-4A84-9C30-F433E7DBE3B7}"/>
          </ac:spMkLst>
        </pc:spChg>
        <pc:spChg chg="del">
          <ac:chgData name="Bertin Villanueva" userId="45c3b38671558b17" providerId="LiveId" clId="{6F002CFA-F6F6-484D-82D9-8F44C787F84B}" dt="2023-05-12T23:28:37.069" v="9864" actId="478"/>
          <ac:spMkLst>
            <pc:docMk/>
            <pc:sldMk cId="1300088106" sldId="3364"/>
            <ac:spMk id="183" creationId="{CB41C0A8-6BA6-4FCC-B4D7-B074372170B3}"/>
          </ac:spMkLst>
        </pc:spChg>
        <pc:spChg chg="del">
          <ac:chgData name="Bertin Villanueva" userId="45c3b38671558b17" providerId="LiveId" clId="{6F002CFA-F6F6-484D-82D9-8F44C787F84B}" dt="2023-05-12T23:28:37.069" v="9864" actId="478"/>
          <ac:spMkLst>
            <pc:docMk/>
            <pc:sldMk cId="1300088106" sldId="3364"/>
            <ac:spMk id="184" creationId="{85F87BA7-3323-42B9-9AC5-873E6A74A120}"/>
          </ac:spMkLst>
        </pc:spChg>
      </pc:sldChg>
      <pc:sldChg chg="addSp delSp modSp add mod ord addAnim delAnim modAnim modNotesTx">
        <pc:chgData name="Bertin Villanueva" userId="45c3b38671558b17" providerId="LiveId" clId="{6F002CFA-F6F6-484D-82D9-8F44C787F84B}" dt="2023-05-12T23:27:57.063" v="9863" actId="1076"/>
        <pc:sldMkLst>
          <pc:docMk/>
          <pc:sldMk cId="507433643" sldId="3365"/>
        </pc:sldMkLst>
        <pc:spChg chg="del mod">
          <ac:chgData name="Bertin Villanueva" userId="45c3b38671558b17" providerId="LiveId" clId="{6F002CFA-F6F6-484D-82D9-8F44C787F84B}" dt="2023-05-12T23:20:41.506" v="9732" actId="478"/>
          <ac:spMkLst>
            <pc:docMk/>
            <pc:sldMk cId="507433643" sldId="3365"/>
            <ac:spMk id="2" creationId="{653C0A86-EEEA-BFD9-670C-63113C044750}"/>
          </ac:spMkLst>
        </pc:spChg>
        <pc:spChg chg="add del mod">
          <ac:chgData name="Bertin Villanueva" userId="45c3b38671558b17" providerId="LiveId" clId="{6F002CFA-F6F6-484D-82D9-8F44C787F84B}" dt="2023-05-12T23:20:39.642" v="9731" actId="478"/>
          <ac:spMkLst>
            <pc:docMk/>
            <pc:sldMk cId="507433643" sldId="3365"/>
            <ac:spMk id="3" creationId="{9B082257-77AD-D084-94EB-3F20BDD43438}"/>
          </ac:spMkLst>
        </pc:spChg>
        <pc:spChg chg="add mod">
          <ac:chgData name="Bertin Villanueva" userId="45c3b38671558b17" providerId="LiveId" clId="{6F002CFA-F6F6-484D-82D9-8F44C787F84B}" dt="2023-05-12T23:26:56.006" v="9852" actId="20577"/>
          <ac:spMkLst>
            <pc:docMk/>
            <pc:sldMk cId="507433643" sldId="3365"/>
            <ac:spMk id="7" creationId="{7DDA91B7-95D1-B0D5-641C-F82566EC7436}"/>
          </ac:spMkLst>
        </pc:spChg>
        <pc:spChg chg="add del mod">
          <ac:chgData name="Bertin Villanueva" userId="45c3b38671558b17" providerId="LiveId" clId="{6F002CFA-F6F6-484D-82D9-8F44C787F84B}" dt="2023-05-12T23:25:21.536" v="9795"/>
          <ac:spMkLst>
            <pc:docMk/>
            <pc:sldMk cId="507433643" sldId="3365"/>
            <ac:spMk id="9" creationId="{41A0E409-3702-9F43-F3C4-347227E9684D}"/>
          </ac:spMkLst>
        </pc:spChg>
        <pc:spChg chg="add mod">
          <ac:chgData name="Bertin Villanueva" userId="45c3b38671558b17" providerId="LiveId" clId="{6F002CFA-F6F6-484D-82D9-8F44C787F84B}" dt="2023-05-12T23:27:09.058" v="9855" actId="122"/>
          <ac:spMkLst>
            <pc:docMk/>
            <pc:sldMk cId="507433643" sldId="3365"/>
            <ac:spMk id="11" creationId="{927BC794-A638-4BE0-823B-D97B7DDBCC95}"/>
          </ac:spMkLst>
        </pc:spChg>
        <pc:spChg chg="add mod">
          <ac:chgData name="Bertin Villanueva" userId="45c3b38671558b17" providerId="LiveId" clId="{6F002CFA-F6F6-484D-82D9-8F44C787F84B}" dt="2023-05-12T23:27:00.623" v="9853" actId="1076"/>
          <ac:spMkLst>
            <pc:docMk/>
            <pc:sldMk cId="507433643" sldId="3365"/>
            <ac:spMk id="13" creationId="{EA00BA8F-74B4-68B3-A636-6BB499BCD08B}"/>
          </ac:spMkLst>
        </pc:spChg>
        <pc:spChg chg="add mod">
          <ac:chgData name="Bertin Villanueva" userId="45c3b38671558b17" providerId="LiveId" clId="{6F002CFA-F6F6-484D-82D9-8F44C787F84B}" dt="2023-05-12T23:26:39.173" v="9833" actId="20577"/>
          <ac:spMkLst>
            <pc:docMk/>
            <pc:sldMk cId="507433643" sldId="3365"/>
            <ac:spMk id="15" creationId="{DE6B06E0-6344-4471-A660-D4FD80CDA9CB}"/>
          </ac:spMkLst>
        </pc:spChg>
        <pc:spChg chg="add del mod">
          <ac:chgData name="Bertin Villanueva" userId="45c3b38671558b17" providerId="LiveId" clId="{6F002CFA-F6F6-484D-82D9-8F44C787F84B}" dt="2023-05-12T23:27:51.505" v="9862" actId="1076"/>
          <ac:spMkLst>
            <pc:docMk/>
            <pc:sldMk cId="507433643" sldId="3365"/>
            <ac:spMk id="23" creationId="{8DE31513-54E4-4428-8101-741A2318110E}"/>
          </ac:spMkLst>
        </pc:spChg>
        <pc:spChg chg="mod">
          <ac:chgData name="Bertin Villanueva" userId="45c3b38671558b17" providerId="LiveId" clId="{6F002CFA-F6F6-484D-82D9-8F44C787F84B}" dt="2023-05-12T23:27:57.063" v="9863" actId="1076"/>
          <ac:spMkLst>
            <pc:docMk/>
            <pc:sldMk cId="507433643" sldId="3365"/>
            <ac:spMk id="30" creationId="{651055D1-1660-4E53-901C-8EBCA36F40E5}"/>
          </ac:spMkLst>
        </pc:spChg>
        <pc:spChg chg="del">
          <ac:chgData name="Bertin Villanueva" userId="45c3b38671558b17" providerId="LiveId" clId="{6F002CFA-F6F6-484D-82D9-8F44C787F84B}" dt="2023-05-12T23:26:42.078" v="9834" actId="478"/>
          <ac:spMkLst>
            <pc:docMk/>
            <pc:sldMk cId="507433643" sldId="3365"/>
            <ac:spMk id="178" creationId="{18C8E5CD-5737-4B85-A61F-8756C34F735F}"/>
          </ac:spMkLst>
        </pc:spChg>
        <pc:spChg chg="del">
          <ac:chgData name="Bertin Villanueva" userId="45c3b38671558b17" providerId="LiveId" clId="{6F002CFA-F6F6-484D-82D9-8F44C787F84B}" dt="2023-05-12T23:26:07.110" v="9810" actId="478"/>
          <ac:spMkLst>
            <pc:docMk/>
            <pc:sldMk cId="507433643" sldId="3365"/>
            <ac:spMk id="179" creationId="{A11E19F7-C7F0-4219-ABB3-7A4D0E579773}"/>
          </ac:spMkLst>
        </pc:spChg>
        <pc:spChg chg="mod">
          <ac:chgData name="Bertin Villanueva" userId="45c3b38671558b17" providerId="LiveId" clId="{6F002CFA-F6F6-484D-82D9-8F44C787F84B}" dt="2023-05-12T23:26:31.931" v="9817" actId="14100"/>
          <ac:spMkLst>
            <pc:docMk/>
            <pc:sldMk cId="507433643" sldId="3365"/>
            <ac:spMk id="180" creationId="{00DE9B2D-FB36-4A84-9C30-F433E7DBE3B7}"/>
          </ac:spMkLst>
        </pc:spChg>
        <pc:spChg chg="del">
          <ac:chgData name="Bertin Villanueva" userId="45c3b38671558b17" providerId="LiveId" clId="{6F002CFA-F6F6-484D-82D9-8F44C787F84B}" dt="2023-05-12T23:27:44.158" v="9858" actId="478"/>
          <ac:spMkLst>
            <pc:docMk/>
            <pc:sldMk cId="507433643" sldId="3365"/>
            <ac:spMk id="181" creationId="{163C0192-EC06-4AD5-94B9-B81ED25121B0}"/>
          </ac:spMkLst>
        </pc:spChg>
        <pc:spChg chg="del">
          <ac:chgData name="Bertin Villanueva" userId="45c3b38671558b17" providerId="LiveId" clId="{6F002CFA-F6F6-484D-82D9-8F44C787F84B}" dt="2023-05-12T23:27:44.158" v="9858" actId="478"/>
          <ac:spMkLst>
            <pc:docMk/>
            <pc:sldMk cId="507433643" sldId="3365"/>
            <ac:spMk id="182" creationId="{8BD86934-B35B-47E7-9F3D-C53CCCCCC282}"/>
          </ac:spMkLst>
        </pc:spChg>
        <pc:spChg chg="del mod">
          <ac:chgData name="Bertin Villanueva" userId="45c3b38671558b17" providerId="LiveId" clId="{6F002CFA-F6F6-484D-82D9-8F44C787F84B}" dt="2023-05-12T23:26:05.626" v="9809" actId="478"/>
          <ac:spMkLst>
            <pc:docMk/>
            <pc:sldMk cId="507433643" sldId="3365"/>
            <ac:spMk id="183" creationId="{CB41C0A8-6BA6-4FCC-B4D7-B074372170B3}"/>
          </ac:spMkLst>
        </pc:spChg>
        <pc:spChg chg="del mod">
          <ac:chgData name="Bertin Villanueva" userId="45c3b38671558b17" providerId="LiveId" clId="{6F002CFA-F6F6-484D-82D9-8F44C787F84B}" dt="2023-05-12T23:26:05.626" v="9809" actId="478"/>
          <ac:spMkLst>
            <pc:docMk/>
            <pc:sldMk cId="507433643" sldId="3365"/>
            <ac:spMk id="184" creationId="{85F87BA7-3323-42B9-9AC5-873E6A74A120}"/>
          </ac:spMkLst>
        </pc:spChg>
        <pc:picChg chg="mod">
          <ac:chgData name="Bertin Villanueva" userId="45c3b38671558b17" providerId="LiveId" clId="{6F002CFA-F6F6-484D-82D9-8F44C787F84B}" dt="2023-05-12T23:26:33.600" v="9818" actId="1076"/>
          <ac:picMkLst>
            <pc:docMk/>
            <pc:sldMk cId="507433643" sldId="3365"/>
            <ac:picMk id="5" creationId="{6A6C0852-1B0A-4FC5-2AFB-2BF629D4DA0B}"/>
          </ac:picMkLst>
        </pc:picChg>
      </pc:sldChg>
      <pc:sldChg chg="addSp delSp modSp add del mod ord delAnim modAnim modNotesTx">
        <pc:chgData name="Bertin Villanueva" userId="45c3b38671558b17" providerId="LiveId" clId="{6F002CFA-F6F6-484D-82D9-8F44C787F84B}" dt="2023-05-12T23:43:55.299" v="10224" actId="20577"/>
        <pc:sldMkLst>
          <pc:docMk/>
          <pc:sldMk cId="131869790" sldId="3366"/>
        </pc:sldMkLst>
        <pc:spChg chg="del">
          <ac:chgData name="Bertin Villanueva" userId="45c3b38671558b17" providerId="LiveId" clId="{6F002CFA-F6F6-484D-82D9-8F44C787F84B}" dt="2023-05-12T06:29:02.024" v="5421" actId="478"/>
          <ac:spMkLst>
            <pc:docMk/>
            <pc:sldMk cId="131869790" sldId="3366"/>
            <ac:spMk id="2" creationId="{653C0A86-EEEA-BFD9-670C-63113C044750}"/>
          </ac:spMkLst>
        </pc:spChg>
        <pc:spChg chg="add mod">
          <ac:chgData name="Bertin Villanueva" userId="45c3b38671558b17" providerId="LiveId" clId="{6F002CFA-F6F6-484D-82D9-8F44C787F84B}" dt="2023-05-12T16:50:06.295" v="6451" actId="114"/>
          <ac:spMkLst>
            <pc:docMk/>
            <pc:sldMk cId="131869790" sldId="3366"/>
            <ac:spMk id="3" creationId="{AE0EE1B3-C903-4D81-A365-2A82FBA7160C}"/>
          </ac:spMkLst>
        </pc:spChg>
        <pc:spChg chg="add mod">
          <ac:chgData name="Bertin Villanueva" userId="45c3b38671558b17" providerId="LiveId" clId="{6F002CFA-F6F6-484D-82D9-8F44C787F84B}" dt="2023-05-12T16:49:21.451" v="6444" actId="20577"/>
          <ac:spMkLst>
            <pc:docMk/>
            <pc:sldMk cId="131869790" sldId="3366"/>
            <ac:spMk id="7" creationId="{9E7FF0E4-E8E6-EFC9-E02B-539E3B7F0C87}"/>
          </ac:spMkLst>
        </pc:spChg>
        <pc:spChg chg="add mod">
          <ac:chgData name="Bertin Villanueva" userId="45c3b38671558b17" providerId="LiveId" clId="{6F002CFA-F6F6-484D-82D9-8F44C787F84B}" dt="2023-05-12T16:48:26.529" v="6443" actId="113"/>
          <ac:spMkLst>
            <pc:docMk/>
            <pc:sldMk cId="131869790" sldId="3366"/>
            <ac:spMk id="9" creationId="{5CD09DC3-A60D-170E-BA0D-3625FDC62DA9}"/>
          </ac:spMkLst>
        </pc:spChg>
        <pc:spChg chg="add del mod">
          <ac:chgData name="Bertin Villanueva" userId="45c3b38671558b17" providerId="LiveId" clId="{6F002CFA-F6F6-484D-82D9-8F44C787F84B}" dt="2023-05-12T17:01:53.682" v="6474" actId="478"/>
          <ac:spMkLst>
            <pc:docMk/>
            <pc:sldMk cId="131869790" sldId="3366"/>
            <ac:spMk id="14" creationId="{2BD1503A-8350-E3AF-939C-D41D26271E3E}"/>
          </ac:spMkLst>
        </pc:spChg>
        <pc:spChg chg="mod">
          <ac:chgData name="Bertin Villanueva" userId="45c3b38671558b17" providerId="LiveId" clId="{6F002CFA-F6F6-484D-82D9-8F44C787F84B}" dt="2023-05-12T16:45:42.699" v="6394" actId="20577"/>
          <ac:spMkLst>
            <pc:docMk/>
            <pc:sldMk cId="131869790" sldId="3366"/>
            <ac:spMk id="23" creationId="{8DE31513-54E4-4428-8101-741A2318110E}"/>
          </ac:spMkLst>
        </pc:spChg>
        <pc:spChg chg="mod">
          <ac:chgData name="Bertin Villanueva" userId="45c3b38671558b17" providerId="LiveId" clId="{6F002CFA-F6F6-484D-82D9-8F44C787F84B}" dt="2023-05-12T16:43:20.872" v="6352" actId="1076"/>
          <ac:spMkLst>
            <pc:docMk/>
            <pc:sldMk cId="131869790" sldId="3366"/>
            <ac:spMk id="32" creationId="{0CFAB656-904B-4634-9801-AFEAA18AA4D7}"/>
          </ac:spMkLst>
        </pc:spChg>
        <pc:cxnChg chg="add mod">
          <ac:chgData name="Bertin Villanueva" userId="45c3b38671558b17" providerId="LiveId" clId="{6F002CFA-F6F6-484D-82D9-8F44C787F84B}" dt="2023-05-12T16:49:48.915" v="6449" actId="14100"/>
          <ac:cxnSpMkLst>
            <pc:docMk/>
            <pc:sldMk cId="131869790" sldId="3366"/>
            <ac:cxnSpMk id="11" creationId="{3538DB4F-5456-BD7D-F698-6A5FA9237C3C}"/>
          </ac:cxnSpMkLst>
        </pc:cxnChg>
      </pc:sldChg>
      <pc:sldChg chg="addSp delSp modSp add del mod delAnim modAnim">
        <pc:chgData name="Bertin Villanueva" userId="45c3b38671558b17" providerId="LiveId" clId="{6F002CFA-F6F6-484D-82D9-8F44C787F84B}" dt="2023-05-12T23:07:56.787" v="9173" actId="47"/>
        <pc:sldMkLst>
          <pc:docMk/>
          <pc:sldMk cId="1407875688" sldId="3367"/>
        </pc:sldMkLst>
        <pc:spChg chg="del">
          <ac:chgData name="Bertin Villanueva" userId="45c3b38671558b17" providerId="LiveId" clId="{6F002CFA-F6F6-484D-82D9-8F44C787F84B}" dt="2023-05-12T15:36:23.087" v="5433" actId="478"/>
          <ac:spMkLst>
            <pc:docMk/>
            <pc:sldMk cId="1407875688" sldId="3367"/>
            <ac:spMk id="2" creationId="{5F8E7775-529B-B71A-D56C-14EC31510DEA}"/>
          </ac:spMkLst>
        </pc:spChg>
        <pc:spChg chg="add mod">
          <ac:chgData name="Bertin Villanueva" userId="45c3b38671558b17" providerId="LiveId" clId="{6F002CFA-F6F6-484D-82D9-8F44C787F84B}" dt="2023-05-12T15:39:01.848" v="5558" actId="1076"/>
          <ac:spMkLst>
            <pc:docMk/>
            <pc:sldMk cId="1407875688" sldId="3367"/>
            <ac:spMk id="7" creationId="{97BC570C-D719-2A14-07E0-50BF597F1131}"/>
          </ac:spMkLst>
        </pc:spChg>
        <pc:spChg chg="mod">
          <ac:chgData name="Bertin Villanueva" userId="45c3b38671558b17" providerId="LiveId" clId="{6F002CFA-F6F6-484D-82D9-8F44C787F84B}" dt="2023-05-12T15:41:59.120" v="5592" actId="113"/>
          <ac:spMkLst>
            <pc:docMk/>
            <pc:sldMk cId="1407875688" sldId="3367"/>
            <ac:spMk id="23" creationId="{8DE31513-54E4-4428-8101-741A2318110E}"/>
          </ac:spMkLst>
        </pc:spChg>
        <pc:spChg chg="mod">
          <ac:chgData name="Bertin Villanueva" userId="45c3b38671558b17" providerId="LiveId" clId="{6F002CFA-F6F6-484D-82D9-8F44C787F84B}" dt="2023-05-12T15:41:40.783" v="5590" actId="1076"/>
          <ac:spMkLst>
            <pc:docMk/>
            <pc:sldMk cId="1407875688" sldId="3367"/>
            <ac:spMk id="179" creationId="{A11E19F7-C7F0-4219-ABB3-7A4D0E579773}"/>
          </ac:spMkLst>
        </pc:spChg>
        <pc:picChg chg="add mod modCrop">
          <ac:chgData name="Bertin Villanueva" userId="45c3b38671558b17" providerId="LiveId" clId="{6F002CFA-F6F6-484D-82D9-8F44C787F84B}" dt="2023-05-12T15:39:44.294" v="5565" actId="732"/>
          <ac:picMkLst>
            <pc:docMk/>
            <pc:sldMk cId="1407875688" sldId="3367"/>
            <ac:picMk id="4" creationId="{E3BCF373-4751-3106-BE71-D7A8B4451723}"/>
          </ac:picMkLst>
        </pc:picChg>
        <pc:picChg chg="add mod modCrop">
          <ac:chgData name="Bertin Villanueva" userId="45c3b38671558b17" providerId="LiveId" clId="{6F002CFA-F6F6-484D-82D9-8F44C787F84B}" dt="2023-05-12T22:28:52.800" v="8692" actId="1076"/>
          <ac:picMkLst>
            <pc:docMk/>
            <pc:sldMk cId="1407875688" sldId="3367"/>
            <ac:picMk id="8" creationId="{59A12B56-4909-DACF-8442-9C5C007FC2D6}"/>
          </ac:picMkLst>
        </pc:picChg>
        <pc:cxnChg chg="add mod">
          <ac:chgData name="Bertin Villanueva" userId="45c3b38671558b17" providerId="LiveId" clId="{6F002CFA-F6F6-484D-82D9-8F44C787F84B}" dt="2023-05-12T15:44:08.221" v="5600" actId="208"/>
          <ac:cxnSpMkLst>
            <pc:docMk/>
            <pc:sldMk cId="1407875688" sldId="3367"/>
            <ac:cxnSpMk id="10" creationId="{0B0E633C-6B83-304A-5F5E-0991E7780015}"/>
          </ac:cxnSpMkLst>
        </pc:cxnChg>
        <pc:cxnChg chg="add mod">
          <ac:chgData name="Bertin Villanueva" userId="45c3b38671558b17" providerId="LiveId" clId="{6F002CFA-F6F6-484D-82D9-8F44C787F84B}" dt="2023-05-12T15:43:58.211" v="5598" actId="1582"/>
          <ac:cxnSpMkLst>
            <pc:docMk/>
            <pc:sldMk cId="1407875688" sldId="3367"/>
            <ac:cxnSpMk id="11" creationId="{900FAC80-F50E-0795-260E-6600EC52E702}"/>
          </ac:cxnSpMkLst>
        </pc:cxnChg>
      </pc:sldChg>
      <pc:sldChg chg="addSp delSp modSp add del mod delAnim modAnim">
        <pc:chgData name="Bertin Villanueva" userId="45c3b38671558b17" providerId="LiveId" clId="{6F002CFA-F6F6-484D-82D9-8F44C787F84B}" dt="2023-05-12T23:07:56.787" v="9173" actId="47"/>
        <pc:sldMkLst>
          <pc:docMk/>
          <pc:sldMk cId="3378504723" sldId="3368"/>
        </pc:sldMkLst>
        <pc:spChg chg="mod">
          <ac:chgData name="Bertin Villanueva" userId="45c3b38671558b17" providerId="LiveId" clId="{6F002CFA-F6F6-484D-82D9-8F44C787F84B}" dt="2023-05-12T15:56:15.308" v="5810" actId="1076"/>
          <ac:spMkLst>
            <pc:docMk/>
            <pc:sldMk cId="3378504723" sldId="3368"/>
            <ac:spMk id="7" creationId="{97BC570C-D719-2A14-07E0-50BF597F1131}"/>
          </ac:spMkLst>
        </pc:spChg>
        <pc:spChg chg="mod">
          <ac:chgData name="Bertin Villanueva" userId="45c3b38671558b17" providerId="LiveId" clId="{6F002CFA-F6F6-484D-82D9-8F44C787F84B}" dt="2023-05-12T15:56:46.918" v="5811" actId="313"/>
          <ac:spMkLst>
            <pc:docMk/>
            <pc:sldMk cId="3378504723" sldId="3368"/>
            <ac:spMk id="23" creationId="{8DE31513-54E4-4428-8101-741A2318110E}"/>
          </ac:spMkLst>
        </pc:spChg>
        <pc:spChg chg="mod">
          <ac:chgData name="Bertin Villanueva" userId="45c3b38671558b17" providerId="LiveId" clId="{6F002CFA-F6F6-484D-82D9-8F44C787F84B}" dt="2023-05-12T15:52:13.648" v="5652" actId="1076"/>
          <ac:spMkLst>
            <pc:docMk/>
            <pc:sldMk cId="3378504723" sldId="3368"/>
            <ac:spMk id="183" creationId="{CB41C0A8-6BA6-4FCC-B4D7-B074372170B3}"/>
          </ac:spMkLst>
        </pc:spChg>
        <pc:spChg chg="mod">
          <ac:chgData name="Bertin Villanueva" userId="45c3b38671558b17" providerId="LiveId" clId="{6F002CFA-F6F6-484D-82D9-8F44C787F84B}" dt="2023-05-12T15:52:13.648" v="5652" actId="1076"/>
          <ac:spMkLst>
            <pc:docMk/>
            <pc:sldMk cId="3378504723" sldId="3368"/>
            <ac:spMk id="184" creationId="{85F87BA7-3323-42B9-9AC5-873E6A74A120}"/>
          </ac:spMkLst>
        </pc:spChg>
        <pc:picChg chg="add del mod">
          <ac:chgData name="Bertin Villanueva" userId="45c3b38671558b17" providerId="LiveId" clId="{6F002CFA-F6F6-484D-82D9-8F44C787F84B}" dt="2023-05-12T15:50:18.154" v="5617" actId="478"/>
          <ac:picMkLst>
            <pc:docMk/>
            <pc:sldMk cId="3378504723" sldId="3368"/>
            <ac:picMk id="3" creationId="{4F771B71-E011-BCE4-5F7F-28B49C426448}"/>
          </ac:picMkLst>
        </pc:picChg>
        <pc:picChg chg="del">
          <ac:chgData name="Bertin Villanueva" userId="45c3b38671558b17" providerId="LiveId" clId="{6F002CFA-F6F6-484D-82D9-8F44C787F84B}" dt="2023-05-12T15:49:24.830" v="5609" actId="478"/>
          <ac:picMkLst>
            <pc:docMk/>
            <pc:sldMk cId="3378504723" sldId="3368"/>
            <ac:picMk id="4" creationId="{E3BCF373-4751-3106-BE71-D7A8B4451723}"/>
          </ac:picMkLst>
        </pc:picChg>
        <pc:picChg chg="del">
          <ac:chgData name="Bertin Villanueva" userId="45c3b38671558b17" providerId="LiveId" clId="{6F002CFA-F6F6-484D-82D9-8F44C787F84B}" dt="2023-05-12T15:49:27.246" v="5610" actId="478"/>
          <ac:picMkLst>
            <pc:docMk/>
            <pc:sldMk cId="3378504723" sldId="3368"/>
            <ac:picMk id="8" creationId="{59A12B56-4909-DACF-8442-9C5C007FC2D6}"/>
          </ac:picMkLst>
        </pc:picChg>
        <pc:picChg chg="add mod ord modCrop">
          <ac:chgData name="Bertin Villanueva" userId="45c3b38671558b17" providerId="LiveId" clId="{6F002CFA-F6F6-484D-82D9-8F44C787F84B}" dt="2023-05-12T15:56:52.042" v="5812" actId="14100"/>
          <ac:picMkLst>
            <pc:docMk/>
            <pc:sldMk cId="3378504723" sldId="3368"/>
            <ac:picMk id="12" creationId="{B860BC77-CFF4-B6AF-0863-B7F32B56FC5A}"/>
          </ac:picMkLst>
        </pc:picChg>
        <pc:cxnChg chg="mod ord">
          <ac:chgData name="Bertin Villanueva" userId="45c3b38671558b17" providerId="LiveId" clId="{6F002CFA-F6F6-484D-82D9-8F44C787F84B}" dt="2023-05-12T15:51:04.226" v="5624" actId="1076"/>
          <ac:cxnSpMkLst>
            <pc:docMk/>
            <pc:sldMk cId="3378504723" sldId="3368"/>
            <ac:cxnSpMk id="10" creationId="{0B0E633C-6B83-304A-5F5E-0991E7780015}"/>
          </ac:cxnSpMkLst>
        </pc:cxnChg>
        <pc:cxnChg chg="mod">
          <ac:chgData name="Bertin Villanueva" userId="45c3b38671558b17" providerId="LiveId" clId="{6F002CFA-F6F6-484D-82D9-8F44C787F84B}" dt="2023-05-12T15:51:58.307" v="5634" actId="1076"/>
          <ac:cxnSpMkLst>
            <pc:docMk/>
            <pc:sldMk cId="3378504723" sldId="3368"/>
            <ac:cxnSpMk id="11" creationId="{900FAC80-F50E-0795-260E-6600EC52E702}"/>
          </ac:cxnSpMkLst>
        </pc:cxnChg>
      </pc:sldChg>
      <pc:sldChg chg="addSp delSp modSp add mod delAnim modAnim modNotesTx">
        <pc:chgData name="Bertin Villanueva" userId="45c3b38671558b17" providerId="LiveId" clId="{6F002CFA-F6F6-484D-82D9-8F44C787F84B}" dt="2023-05-12T23:41:50.288" v="10145"/>
        <pc:sldMkLst>
          <pc:docMk/>
          <pc:sldMk cId="2335058173" sldId="3369"/>
        </pc:sldMkLst>
        <pc:spChg chg="add mod">
          <ac:chgData name="Bertin Villanueva" userId="45c3b38671558b17" providerId="LiveId" clId="{6F002CFA-F6F6-484D-82D9-8F44C787F84B}" dt="2023-05-12T23:09:08.012" v="9185" actId="1076"/>
          <ac:spMkLst>
            <pc:docMk/>
            <pc:sldMk cId="2335058173" sldId="3369"/>
            <ac:spMk id="2" creationId="{AB49DC0E-4802-E2E8-A82A-7F2A77A6D488}"/>
          </ac:spMkLst>
        </pc:spChg>
        <pc:spChg chg="add del mod">
          <ac:chgData name="Bertin Villanueva" userId="45c3b38671558b17" providerId="LiveId" clId="{6F002CFA-F6F6-484D-82D9-8F44C787F84B}" dt="2023-05-12T15:58:25.139" v="5873" actId="478"/>
          <ac:spMkLst>
            <pc:docMk/>
            <pc:sldMk cId="2335058173" sldId="3369"/>
            <ac:spMk id="3" creationId="{1BE36676-93A4-505B-DA12-892E2DF3FA4A}"/>
          </ac:spMkLst>
        </pc:spChg>
        <pc:spChg chg="add mod ord">
          <ac:chgData name="Bertin Villanueva" userId="45c3b38671558b17" providerId="LiveId" clId="{6F002CFA-F6F6-484D-82D9-8F44C787F84B}" dt="2023-05-12T23:10:05.347" v="9213" actId="167"/>
          <ac:spMkLst>
            <pc:docMk/>
            <pc:sldMk cId="2335058173" sldId="3369"/>
            <ac:spMk id="4" creationId="{4108419D-FE30-5DA1-AD97-ECF1B2CF5975}"/>
          </ac:spMkLst>
        </pc:spChg>
        <pc:spChg chg="mod">
          <ac:chgData name="Bertin Villanueva" userId="45c3b38671558b17" providerId="LiveId" clId="{6F002CFA-F6F6-484D-82D9-8F44C787F84B}" dt="2023-05-12T23:09:12.667" v="9186" actId="1076"/>
          <ac:spMkLst>
            <pc:docMk/>
            <pc:sldMk cId="2335058173" sldId="3369"/>
            <ac:spMk id="7" creationId="{97BC570C-D719-2A14-07E0-50BF597F1131}"/>
          </ac:spMkLst>
        </pc:spChg>
        <pc:spChg chg="add mod ord">
          <ac:chgData name="Bertin Villanueva" userId="45c3b38671558b17" providerId="LiveId" clId="{6F002CFA-F6F6-484D-82D9-8F44C787F84B}" dt="2023-05-12T23:09:20.475" v="9187" actId="1076"/>
          <ac:spMkLst>
            <pc:docMk/>
            <pc:sldMk cId="2335058173" sldId="3369"/>
            <ac:spMk id="13" creationId="{6C8E8FE2-0B64-A9E6-1193-94BE656FA888}"/>
          </ac:spMkLst>
        </pc:spChg>
        <pc:spChg chg="add mod">
          <ac:chgData name="Bertin Villanueva" userId="45c3b38671558b17" providerId="LiveId" clId="{6F002CFA-F6F6-484D-82D9-8F44C787F84B}" dt="2023-05-12T23:09:20.475" v="9187" actId="1076"/>
          <ac:spMkLst>
            <pc:docMk/>
            <pc:sldMk cId="2335058173" sldId="3369"/>
            <ac:spMk id="14" creationId="{5463E832-5B60-B105-5FF3-E85C1F90AF82}"/>
          </ac:spMkLst>
        </pc:spChg>
        <pc:spChg chg="mod">
          <ac:chgData name="Bertin Villanueva" userId="45c3b38671558b17" providerId="LiveId" clId="{6F002CFA-F6F6-484D-82D9-8F44C787F84B}" dt="2023-05-12T23:09:08.012" v="9185" actId="1076"/>
          <ac:spMkLst>
            <pc:docMk/>
            <pc:sldMk cId="2335058173" sldId="3369"/>
            <ac:spMk id="23" creationId="{8DE31513-54E4-4428-8101-741A2318110E}"/>
          </ac:spMkLst>
        </pc:spChg>
        <pc:spChg chg="mod">
          <ac:chgData name="Bertin Villanueva" userId="45c3b38671558b17" providerId="LiveId" clId="{6F002CFA-F6F6-484D-82D9-8F44C787F84B}" dt="2023-05-12T16:04:45.099" v="5955" actId="1076"/>
          <ac:spMkLst>
            <pc:docMk/>
            <pc:sldMk cId="2335058173" sldId="3369"/>
            <ac:spMk id="30" creationId="{651055D1-1660-4E53-901C-8EBCA36F40E5}"/>
          </ac:spMkLst>
        </pc:spChg>
        <pc:spChg chg="mod">
          <ac:chgData name="Bertin Villanueva" userId="45c3b38671558b17" providerId="LiveId" clId="{6F002CFA-F6F6-484D-82D9-8F44C787F84B}" dt="2023-05-12T16:04:53.697" v="5958" actId="1076"/>
          <ac:spMkLst>
            <pc:docMk/>
            <pc:sldMk cId="2335058173" sldId="3369"/>
            <ac:spMk id="32" creationId="{0CFAB656-904B-4634-9801-AFEAA18AA4D7}"/>
          </ac:spMkLst>
        </pc:spChg>
        <pc:spChg chg="mod">
          <ac:chgData name="Bertin Villanueva" userId="45c3b38671558b17" providerId="LiveId" clId="{6F002CFA-F6F6-484D-82D9-8F44C787F84B}" dt="2023-05-12T23:10:12.378" v="9215" actId="1076"/>
          <ac:spMkLst>
            <pc:docMk/>
            <pc:sldMk cId="2335058173" sldId="3369"/>
            <ac:spMk id="178" creationId="{18C8E5CD-5737-4B85-A61F-8756C34F735F}"/>
          </ac:spMkLst>
        </pc:spChg>
        <pc:spChg chg="del">
          <ac:chgData name="Bertin Villanueva" userId="45c3b38671558b17" providerId="LiveId" clId="{6F002CFA-F6F6-484D-82D9-8F44C787F84B}" dt="2023-05-12T23:08:26.568" v="9177" actId="478"/>
          <ac:spMkLst>
            <pc:docMk/>
            <pc:sldMk cId="2335058173" sldId="3369"/>
            <ac:spMk id="179" creationId="{A11E19F7-C7F0-4219-ABB3-7A4D0E579773}"/>
          </ac:spMkLst>
        </pc:spChg>
        <pc:spChg chg="mod">
          <ac:chgData name="Bertin Villanueva" userId="45c3b38671558b17" providerId="LiveId" clId="{6F002CFA-F6F6-484D-82D9-8F44C787F84B}" dt="2023-05-12T23:08:48.392" v="9181" actId="1076"/>
          <ac:spMkLst>
            <pc:docMk/>
            <pc:sldMk cId="2335058173" sldId="3369"/>
            <ac:spMk id="180" creationId="{00DE9B2D-FB36-4A84-9C30-F433E7DBE3B7}"/>
          </ac:spMkLst>
        </pc:spChg>
        <pc:spChg chg="del">
          <ac:chgData name="Bertin Villanueva" userId="45c3b38671558b17" providerId="LiveId" clId="{6F002CFA-F6F6-484D-82D9-8F44C787F84B}" dt="2023-05-12T23:08:23.688" v="9174" actId="478"/>
          <ac:spMkLst>
            <pc:docMk/>
            <pc:sldMk cId="2335058173" sldId="3369"/>
            <ac:spMk id="181" creationId="{163C0192-EC06-4AD5-94B9-B81ED25121B0}"/>
          </ac:spMkLst>
        </pc:spChg>
        <pc:spChg chg="del">
          <ac:chgData name="Bertin Villanueva" userId="45c3b38671558b17" providerId="LiveId" clId="{6F002CFA-F6F6-484D-82D9-8F44C787F84B}" dt="2023-05-12T23:08:23.688" v="9174" actId="478"/>
          <ac:spMkLst>
            <pc:docMk/>
            <pc:sldMk cId="2335058173" sldId="3369"/>
            <ac:spMk id="182" creationId="{8BD86934-B35B-47E7-9F3D-C53CCCCCC282}"/>
          </ac:spMkLst>
        </pc:spChg>
        <pc:spChg chg="del">
          <ac:chgData name="Bertin Villanueva" userId="45c3b38671558b17" providerId="LiveId" clId="{6F002CFA-F6F6-484D-82D9-8F44C787F84B}" dt="2023-05-12T23:08:25.320" v="9176" actId="478"/>
          <ac:spMkLst>
            <pc:docMk/>
            <pc:sldMk cId="2335058173" sldId="3369"/>
            <ac:spMk id="183" creationId="{CB41C0A8-6BA6-4FCC-B4D7-B074372170B3}"/>
          </ac:spMkLst>
        </pc:spChg>
        <pc:spChg chg="del">
          <ac:chgData name="Bertin Villanueva" userId="45c3b38671558b17" providerId="LiveId" clId="{6F002CFA-F6F6-484D-82D9-8F44C787F84B}" dt="2023-05-12T23:08:24.888" v="9175" actId="478"/>
          <ac:spMkLst>
            <pc:docMk/>
            <pc:sldMk cId="2335058173" sldId="3369"/>
            <ac:spMk id="184" creationId="{85F87BA7-3323-42B9-9AC5-873E6A74A120}"/>
          </ac:spMkLst>
        </pc:spChg>
        <pc:picChg chg="mod">
          <ac:chgData name="Bertin Villanueva" userId="45c3b38671558b17" providerId="LiveId" clId="{6F002CFA-F6F6-484D-82D9-8F44C787F84B}" dt="2023-05-12T23:08:48.392" v="9181" actId="1076"/>
          <ac:picMkLst>
            <pc:docMk/>
            <pc:sldMk cId="2335058173" sldId="3369"/>
            <ac:picMk id="5" creationId="{6A6C0852-1B0A-4FC5-2AFB-2BF629D4DA0B}"/>
          </ac:picMkLst>
        </pc:picChg>
        <pc:picChg chg="del">
          <ac:chgData name="Bertin Villanueva" userId="45c3b38671558b17" providerId="LiveId" clId="{6F002CFA-F6F6-484D-82D9-8F44C787F84B}" dt="2023-05-12T15:57:30.758" v="5814" actId="478"/>
          <ac:picMkLst>
            <pc:docMk/>
            <pc:sldMk cId="2335058173" sldId="3369"/>
            <ac:picMk id="12" creationId="{B860BC77-CFF4-B6AF-0863-B7F32B56FC5A}"/>
          </ac:picMkLst>
        </pc:picChg>
        <pc:cxnChg chg="mod">
          <ac:chgData name="Bertin Villanueva" userId="45c3b38671558b17" providerId="LiveId" clId="{6F002CFA-F6F6-484D-82D9-8F44C787F84B}" dt="2023-05-12T23:10:10.019" v="9214" actId="1076"/>
          <ac:cxnSpMkLst>
            <pc:docMk/>
            <pc:sldMk cId="2335058173" sldId="3369"/>
            <ac:cxnSpMk id="10" creationId="{0B0E633C-6B83-304A-5F5E-0991E7780015}"/>
          </ac:cxnSpMkLst>
        </pc:cxnChg>
        <pc:cxnChg chg="mod">
          <ac:chgData name="Bertin Villanueva" userId="45c3b38671558b17" providerId="LiveId" clId="{6F002CFA-F6F6-484D-82D9-8F44C787F84B}" dt="2023-05-12T23:09:08.012" v="9185" actId="1076"/>
          <ac:cxnSpMkLst>
            <pc:docMk/>
            <pc:sldMk cId="2335058173" sldId="3369"/>
            <ac:cxnSpMk id="11" creationId="{900FAC80-F50E-0795-260E-6600EC52E702}"/>
          </ac:cxnSpMkLst>
        </pc:cxnChg>
      </pc:sldChg>
      <pc:sldChg chg="addSp delSp modSp add mod ord modAnim">
        <pc:chgData name="Bertin Villanueva" userId="45c3b38671558b17" providerId="LiveId" clId="{6F002CFA-F6F6-484D-82D9-8F44C787F84B}" dt="2023-05-12T23:35:19.196" v="10078"/>
        <pc:sldMkLst>
          <pc:docMk/>
          <pc:sldMk cId="3650348169" sldId="3370"/>
        </pc:sldMkLst>
        <pc:spChg chg="add mod">
          <ac:chgData name="Bertin Villanueva" userId="45c3b38671558b17" providerId="LiveId" clId="{6F002CFA-F6F6-484D-82D9-8F44C787F84B}" dt="2023-05-12T16:35:28.813" v="6349" actId="6549"/>
          <ac:spMkLst>
            <pc:docMk/>
            <pc:sldMk cId="3650348169" sldId="3370"/>
            <ac:spMk id="3" creationId="{55C1A22B-E2A6-5BB6-7B89-F6C4D9A868F7}"/>
          </ac:spMkLst>
        </pc:spChg>
        <pc:spChg chg="add mod">
          <ac:chgData name="Bertin Villanueva" userId="45c3b38671558b17" providerId="LiveId" clId="{6F002CFA-F6F6-484D-82D9-8F44C787F84B}" dt="2023-05-12T18:28:19.728" v="6551" actId="20577"/>
          <ac:spMkLst>
            <pc:docMk/>
            <pc:sldMk cId="3650348169" sldId="3370"/>
            <ac:spMk id="7" creationId="{7452EE0E-58B7-8872-2DA0-90772CBF2113}"/>
          </ac:spMkLst>
        </pc:spChg>
        <pc:spChg chg="add mod">
          <ac:chgData name="Bertin Villanueva" userId="45c3b38671558b17" providerId="LiveId" clId="{6F002CFA-F6F6-484D-82D9-8F44C787F84B}" dt="2023-05-12T18:31:01.532" v="6599" actId="207"/>
          <ac:spMkLst>
            <pc:docMk/>
            <pc:sldMk cId="3650348169" sldId="3370"/>
            <ac:spMk id="9" creationId="{DAB01754-EB50-FA6C-1495-7C6D7B2D6166}"/>
          </ac:spMkLst>
        </pc:spChg>
        <pc:spChg chg="add mod ord">
          <ac:chgData name="Bertin Villanueva" userId="45c3b38671558b17" providerId="LiveId" clId="{6F002CFA-F6F6-484D-82D9-8F44C787F84B}" dt="2023-05-12T18:39:17.160" v="6628" actId="20577"/>
          <ac:spMkLst>
            <pc:docMk/>
            <pc:sldMk cId="3650348169" sldId="3370"/>
            <ac:spMk id="11" creationId="{105D1DD8-EF35-DF83-2597-AE81B0520757}"/>
          </ac:spMkLst>
        </pc:spChg>
        <pc:spChg chg="add mod">
          <ac:chgData name="Bertin Villanueva" userId="45c3b38671558b17" providerId="LiveId" clId="{6F002CFA-F6F6-484D-82D9-8F44C787F84B}" dt="2023-05-12T18:28:44.372" v="6579" actId="113"/>
          <ac:spMkLst>
            <pc:docMk/>
            <pc:sldMk cId="3650348169" sldId="3370"/>
            <ac:spMk id="12" creationId="{FAC6F20B-43B7-1882-5161-187125E5F34E}"/>
          </ac:spMkLst>
        </pc:spChg>
        <pc:spChg chg="add mod">
          <ac:chgData name="Bertin Villanueva" userId="45c3b38671558b17" providerId="LiveId" clId="{6F002CFA-F6F6-484D-82D9-8F44C787F84B}" dt="2023-05-12T18:30:36.125" v="6587"/>
          <ac:spMkLst>
            <pc:docMk/>
            <pc:sldMk cId="3650348169" sldId="3370"/>
            <ac:spMk id="13" creationId="{7BADE51C-E0C1-6CFC-8E0B-12635F60E79B}"/>
          </ac:spMkLst>
        </pc:spChg>
        <pc:spChg chg="mod">
          <ac:chgData name="Bertin Villanueva" userId="45c3b38671558b17" providerId="LiveId" clId="{6F002CFA-F6F6-484D-82D9-8F44C787F84B}" dt="2023-05-12T18:25:36.655" v="6525" actId="14100"/>
          <ac:spMkLst>
            <pc:docMk/>
            <pc:sldMk cId="3650348169" sldId="3370"/>
            <ac:spMk id="23" creationId="{8DE31513-54E4-4428-8101-741A2318110E}"/>
          </ac:spMkLst>
        </pc:spChg>
        <pc:picChg chg="add del mod">
          <ac:chgData name="Bertin Villanueva" userId="45c3b38671558b17" providerId="LiveId" clId="{6F002CFA-F6F6-484D-82D9-8F44C787F84B}" dt="2023-05-12T16:34:24.692" v="6335" actId="1076"/>
          <ac:picMkLst>
            <pc:docMk/>
            <pc:sldMk cId="3650348169" sldId="3370"/>
            <ac:picMk id="1026" creationId="{FD744B72-7E81-4516-40F1-39C537065D7B}"/>
          </ac:picMkLst>
        </pc:picChg>
        <pc:picChg chg="add del mod">
          <ac:chgData name="Bertin Villanueva" userId="45c3b38671558b17" providerId="LiveId" clId="{6F002CFA-F6F6-484D-82D9-8F44C787F84B}" dt="2023-05-12T17:24:42.078" v="6480" actId="1076"/>
          <ac:picMkLst>
            <pc:docMk/>
            <pc:sldMk cId="3650348169" sldId="3370"/>
            <ac:picMk id="1028" creationId="{ED3BCE5B-9462-E03E-25E0-C7DE59D79D9D}"/>
          </ac:picMkLst>
        </pc:picChg>
      </pc:sldChg>
      <pc:sldChg chg="addSp delSp modSp add del mod addAnim delAnim">
        <pc:chgData name="Bertin Villanueva" userId="45c3b38671558b17" providerId="LiveId" clId="{6F002CFA-F6F6-484D-82D9-8F44C787F84B}" dt="2023-05-12T23:35:55.056" v="10079" actId="47"/>
        <pc:sldMkLst>
          <pc:docMk/>
          <pc:sldMk cId="3346971932" sldId="3371"/>
        </pc:sldMkLst>
        <pc:spChg chg="add del mod">
          <ac:chgData name="Bertin Villanueva" userId="45c3b38671558b17" providerId="LiveId" clId="{6F002CFA-F6F6-484D-82D9-8F44C787F84B}" dt="2023-05-12T17:02:10.636" v="6478" actId="1076"/>
          <ac:spMkLst>
            <pc:docMk/>
            <pc:sldMk cId="3346971932" sldId="3371"/>
            <ac:spMk id="7" creationId="{9E7FF0E4-E8E6-EFC9-E02B-539E3B7F0C87}"/>
          </ac:spMkLst>
        </pc:spChg>
        <pc:spChg chg="add del">
          <ac:chgData name="Bertin Villanueva" userId="45c3b38671558b17" providerId="LiveId" clId="{6F002CFA-F6F6-484D-82D9-8F44C787F84B}" dt="2023-05-12T17:02:07.809" v="6477" actId="478"/>
          <ac:spMkLst>
            <pc:docMk/>
            <pc:sldMk cId="3346971932" sldId="3371"/>
            <ac:spMk id="9" creationId="{5CD09DC3-A60D-170E-BA0D-3625FDC62DA9}"/>
          </ac:spMkLst>
        </pc:spChg>
        <pc:spChg chg="mod">
          <ac:chgData name="Bertin Villanueva" userId="45c3b38671558b17" providerId="LiveId" clId="{6F002CFA-F6F6-484D-82D9-8F44C787F84B}" dt="2023-05-12T17:02:13.270" v="6479" actId="1076"/>
          <ac:spMkLst>
            <pc:docMk/>
            <pc:sldMk cId="3346971932" sldId="3371"/>
            <ac:spMk id="14" creationId="{2BD1503A-8350-E3AF-939C-D41D26271E3E}"/>
          </ac:spMkLst>
        </pc:spChg>
        <pc:spChg chg="del">
          <ac:chgData name="Bertin Villanueva" userId="45c3b38671558b17" providerId="LiveId" clId="{6F002CFA-F6F6-484D-82D9-8F44C787F84B}" dt="2023-05-12T17:02:07.809" v="6477" actId="478"/>
          <ac:spMkLst>
            <pc:docMk/>
            <pc:sldMk cId="3346971932" sldId="3371"/>
            <ac:spMk id="178" creationId="{18C8E5CD-5737-4B85-A61F-8756C34F735F}"/>
          </ac:spMkLst>
        </pc:spChg>
        <pc:spChg chg="add del">
          <ac:chgData name="Bertin Villanueva" userId="45c3b38671558b17" providerId="LiveId" clId="{6F002CFA-F6F6-484D-82D9-8F44C787F84B}" dt="2023-05-12T17:02:07.809" v="6477" actId="478"/>
          <ac:spMkLst>
            <pc:docMk/>
            <pc:sldMk cId="3346971932" sldId="3371"/>
            <ac:spMk id="179" creationId="{A11E19F7-C7F0-4219-ABB3-7A4D0E579773}"/>
          </ac:spMkLst>
        </pc:spChg>
        <pc:cxnChg chg="add del">
          <ac:chgData name="Bertin Villanueva" userId="45c3b38671558b17" providerId="LiveId" clId="{6F002CFA-F6F6-484D-82D9-8F44C787F84B}" dt="2023-05-12T17:02:07.809" v="6477" actId="478"/>
          <ac:cxnSpMkLst>
            <pc:docMk/>
            <pc:sldMk cId="3346971932" sldId="3371"/>
            <ac:cxnSpMk id="11" creationId="{3538DB4F-5456-BD7D-F698-6A5FA9237C3C}"/>
          </ac:cxnSpMkLst>
        </pc:cxnChg>
      </pc:sldChg>
      <pc:sldChg chg="delSp modSp add mod ord delAnim modAnim modNotesTx">
        <pc:chgData name="Bertin Villanueva" userId="45c3b38671558b17" providerId="LiveId" clId="{6F002CFA-F6F6-484D-82D9-8F44C787F84B}" dt="2023-05-12T23:43:34.108" v="10165" actId="20577"/>
        <pc:sldMkLst>
          <pc:docMk/>
          <pc:sldMk cId="2781717224" sldId="3372"/>
        </pc:sldMkLst>
        <pc:spChg chg="mod">
          <ac:chgData name="Bertin Villanueva" userId="45c3b38671558b17" providerId="LiveId" clId="{6F002CFA-F6F6-484D-82D9-8F44C787F84B}" dt="2023-05-12T19:59:00.165" v="6941" actId="20577"/>
          <ac:spMkLst>
            <pc:docMk/>
            <pc:sldMk cId="2781717224" sldId="3372"/>
            <ac:spMk id="3" creationId="{AE0EE1B3-C903-4D81-A365-2A82FBA7160C}"/>
          </ac:spMkLst>
        </pc:spChg>
        <pc:spChg chg="mod">
          <ac:chgData name="Bertin Villanueva" userId="45c3b38671558b17" providerId="LiveId" clId="{6F002CFA-F6F6-484D-82D9-8F44C787F84B}" dt="2023-05-12T19:59:48.494" v="6952" actId="20577"/>
          <ac:spMkLst>
            <pc:docMk/>
            <pc:sldMk cId="2781717224" sldId="3372"/>
            <ac:spMk id="7" creationId="{9E7FF0E4-E8E6-EFC9-E02B-539E3B7F0C87}"/>
          </ac:spMkLst>
        </pc:spChg>
        <pc:spChg chg="mod">
          <ac:chgData name="Bertin Villanueva" userId="45c3b38671558b17" providerId="LiveId" clId="{6F002CFA-F6F6-484D-82D9-8F44C787F84B}" dt="2023-05-12T20:04:07.344" v="7295" actId="14100"/>
          <ac:spMkLst>
            <pc:docMk/>
            <pc:sldMk cId="2781717224" sldId="3372"/>
            <ac:spMk id="9" creationId="{5CD09DC3-A60D-170E-BA0D-3625FDC62DA9}"/>
          </ac:spMkLst>
        </pc:spChg>
        <pc:spChg chg="mod">
          <ac:chgData name="Bertin Villanueva" userId="45c3b38671558b17" providerId="LiveId" clId="{6F002CFA-F6F6-484D-82D9-8F44C787F84B}" dt="2023-05-12T19:23:58.888" v="6641" actId="20577"/>
          <ac:spMkLst>
            <pc:docMk/>
            <pc:sldMk cId="2781717224" sldId="3372"/>
            <ac:spMk id="23" creationId="{8DE31513-54E4-4428-8101-741A2318110E}"/>
          </ac:spMkLst>
        </pc:spChg>
        <pc:cxnChg chg="del">
          <ac:chgData name="Bertin Villanueva" userId="45c3b38671558b17" providerId="LiveId" clId="{6F002CFA-F6F6-484D-82D9-8F44C787F84B}" dt="2023-05-12T19:59:52.641" v="6953" actId="478"/>
          <ac:cxnSpMkLst>
            <pc:docMk/>
            <pc:sldMk cId="2781717224" sldId="3372"/>
            <ac:cxnSpMk id="11" creationId="{3538DB4F-5456-BD7D-F698-6A5FA9237C3C}"/>
          </ac:cxnSpMkLst>
        </pc:cxnChg>
      </pc:sldChg>
      <pc:sldChg chg="delSp modSp add mod delAnim modAnim modNotesTx">
        <pc:chgData name="Bertin Villanueva" userId="45c3b38671558b17" providerId="LiveId" clId="{6F002CFA-F6F6-484D-82D9-8F44C787F84B}" dt="2023-05-12T23:43:39.804" v="10178" actId="20577"/>
        <pc:sldMkLst>
          <pc:docMk/>
          <pc:sldMk cId="1239179611" sldId="3373"/>
        </pc:sldMkLst>
        <pc:spChg chg="mod">
          <ac:chgData name="Bertin Villanueva" userId="45c3b38671558b17" providerId="LiveId" clId="{6F002CFA-F6F6-484D-82D9-8F44C787F84B}" dt="2023-05-12T20:02:16.013" v="7278" actId="6549"/>
          <ac:spMkLst>
            <pc:docMk/>
            <pc:sldMk cId="1239179611" sldId="3373"/>
            <ac:spMk id="3" creationId="{AE0EE1B3-C903-4D81-A365-2A82FBA7160C}"/>
          </ac:spMkLst>
        </pc:spChg>
        <pc:spChg chg="mod">
          <ac:chgData name="Bertin Villanueva" userId="45c3b38671558b17" providerId="LiveId" clId="{6F002CFA-F6F6-484D-82D9-8F44C787F84B}" dt="2023-05-12T22:52:53.011" v="8931" actId="14100"/>
          <ac:spMkLst>
            <pc:docMk/>
            <pc:sldMk cId="1239179611" sldId="3373"/>
            <ac:spMk id="7" creationId="{9E7FF0E4-E8E6-EFC9-E02B-539E3B7F0C87}"/>
          </ac:spMkLst>
        </pc:spChg>
        <pc:spChg chg="del mod">
          <ac:chgData name="Bertin Villanueva" userId="45c3b38671558b17" providerId="LiveId" clId="{6F002CFA-F6F6-484D-82D9-8F44C787F84B}" dt="2023-05-12T20:02:31.569" v="7281" actId="478"/>
          <ac:spMkLst>
            <pc:docMk/>
            <pc:sldMk cId="1239179611" sldId="3373"/>
            <ac:spMk id="9" creationId="{5CD09DC3-A60D-170E-BA0D-3625FDC62DA9}"/>
          </ac:spMkLst>
        </pc:spChg>
        <pc:spChg chg="mod">
          <ac:chgData name="Bertin Villanueva" userId="45c3b38671558b17" providerId="LiveId" clId="{6F002CFA-F6F6-484D-82D9-8F44C787F84B}" dt="2023-05-12T19:24:09.225" v="6645" actId="20577"/>
          <ac:spMkLst>
            <pc:docMk/>
            <pc:sldMk cId="1239179611" sldId="3373"/>
            <ac:spMk id="23" creationId="{8DE31513-54E4-4428-8101-741A2318110E}"/>
          </ac:spMkLst>
        </pc:spChg>
        <pc:cxnChg chg="del">
          <ac:chgData name="Bertin Villanueva" userId="45c3b38671558b17" providerId="LiveId" clId="{6F002CFA-F6F6-484D-82D9-8F44C787F84B}" dt="2023-05-12T20:02:32.889" v="7282" actId="478"/>
          <ac:cxnSpMkLst>
            <pc:docMk/>
            <pc:sldMk cId="1239179611" sldId="3373"/>
            <ac:cxnSpMk id="11" creationId="{3538DB4F-5456-BD7D-F698-6A5FA9237C3C}"/>
          </ac:cxnSpMkLst>
        </pc:cxnChg>
      </pc:sldChg>
      <pc:sldChg chg="delSp modSp add mod delAnim modAnim modNotesTx">
        <pc:chgData name="Bertin Villanueva" userId="45c3b38671558b17" providerId="LiveId" clId="{6F002CFA-F6F6-484D-82D9-8F44C787F84B}" dt="2023-05-12T23:44:51.963" v="10306" actId="20577"/>
        <pc:sldMkLst>
          <pc:docMk/>
          <pc:sldMk cId="2369296822" sldId="3374"/>
        </pc:sldMkLst>
        <pc:spChg chg="mod">
          <ac:chgData name="Bertin Villanueva" userId="45c3b38671558b17" providerId="LiveId" clId="{6F002CFA-F6F6-484D-82D9-8F44C787F84B}" dt="2023-05-12T20:07:09.989" v="7664" actId="6549"/>
          <ac:spMkLst>
            <pc:docMk/>
            <pc:sldMk cId="2369296822" sldId="3374"/>
            <ac:spMk id="3" creationId="{AE0EE1B3-C903-4D81-A365-2A82FBA7160C}"/>
          </ac:spMkLst>
        </pc:spChg>
        <pc:spChg chg="mod">
          <ac:chgData name="Bertin Villanueva" userId="45c3b38671558b17" providerId="LiveId" clId="{6F002CFA-F6F6-484D-82D9-8F44C787F84B}" dt="2023-05-12T20:07:23.815" v="7665"/>
          <ac:spMkLst>
            <pc:docMk/>
            <pc:sldMk cId="2369296822" sldId="3374"/>
            <ac:spMk id="7" creationId="{9E7FF0E4-E8E6-EFC9-E02B-539E3B7F0C87}"/>
          </ac:spMkLst>
        </pc:spChg>
        <pc:spChg chg="mod">
          <ac:chgData name="Bertin Villanueva" userId="45c3b38671558b17" providerId="LiveId" clId="{6F002CFA-F6F6-484D-82D9-8F44C787F84B}" dt="2023-05-12T20:07:51.531" v="7670" actId="14100"/>
          <ac:spMkLst>
            <pc:docMk/>
            <pc:sldMk cId="2369296822" sldId="3374"/>
            <ac:spMk id="9" creationId="{5CD09DC3-A60D-170E-BA0D-3625FDC62DA9}"/>
          </ac:spMkLst>
        </pc:spChg>
        <pc:spChg chg="mod">
          <ac:chgData name="Bertin Villanueva" userId="45c3b38671558b17" providerId="LiveId" clId="{6F002CFA-F6F6-484D-82D9-8F44C787F84B}" dt="2023-05-12T19:24:20.225" v="6655" actId="20577"/>
          <ac:spMkLst>
            <pc:docMk/>
            <pc:sldMk cId="2369296822" sldId="3374"/>
            <ac:spMk id="23" creationId="{8DE31513-54E4-4428-8101-741A2318110E}"/>
          </ac:spMkLst>
        </pc:spChg>
        <pc:cxnChg chg="del">
          <ac:chgData name="Bertin Villanueva" userId="45c3b38671558b17" providerId="LiveId" clId="{6F002CFA-F6F6-484D-82D9-8F44C787F84B}" dt="2023-05-12T20:07:26.193" v="7666" actId="478"/>
          <ac:cxnSpMkLst>
            <pc:docMk/>
            <pc:sldMk cId="2369296822" sldId="3374"/>
            <ac:cxnSpMk id="11" creationId="{3538DB4F-5456-BD7D-F698-6A5FA9237C3C}"/>
          </ac:cxnSpMkLst>
        </pc:cxnChg>
      </pc:sldChg>
      <pc:sldChg chg="delSp modSp add mod delAnim modAnim modNotesTx">
        <pc:chgData name="Bertin Villanueva" userId="45c3b38671558b17" providerId="LiveId" clId="{6F002CFA-F6F6-484D-82D9-8F44C787F84B}" dt="2023-05-12T23:45:03.548" v="10332" actId="20577"/>
        <pc:sldMkLst>
          <pc:docMk/>
          <pc:sldMk cId="53127805" sldId="3375"/>
        </pc:sldMkLst>
        <pc:spChg chg="mod">
          <ac:chgData name="Bertin Villanueva" userId="45c3b38671558b17" providerId="LiveId" clId="{6F002CFA-F6F6-484D-82D9-8F44C787F84B}" dt="2023-05-12T20:09:00.588" v="7702" actId="20577"/>
          <ac:spMkLst>
            <pc:docMk/>
            <pc:sldMk cId="53127805" sldId="3375"/>
            <ac:spMk id="3" creationId="{AE0EE1B3-C903-4D81-A365-2A82FBA7160C}"/>
          </ac:spMkLst>
        </pc:spChg>
        <pc:spChg chg="mod">
          <ac:chgData name="Bertin Villanueva" userId="45c3b38671558b17" providerId="LiveId" clId="{6F002CFA-F6F6-484D-82D9-8F44C787F84B}" dt="2023-05-12T20:09:17.214" v="7703"/>
          <ac:spMkLst>
            <pc:docMk/>
            <pc:sldMk cId="53127805" sldId="3375"/>
            <ac:spMk id="7" creationId="{9E7FF0E4-E8E6-EFC9-E02B-539E3B7F0C87}"/>
          </ac:spMkLst>
        </pc:spChg>
        <pc:spChg chg="mod">
          <ac:chgData name="Bertin Villanueva" userId="45c3b38671558b17" providerId="LiveId" clId="{6F002CFA-F6F6-484D-82D9-8F44C787F84B}" dt="2023-05-12T20:11:21.438" v="7896" actId="207"/>
          <ac:spMkLst>
            <pc:docMk/>
            <pc:sldMk cId="53127805" sldId="3375"/>
            <ac:spMk id="9" creationId="{5CD09DC3-A60D-170E-BA0D-3625FDC62DA9}"/>
          </ac:spMkLst>
        </pc:spChg>
        <pc:spChg chg="mod">
          <ac:chgData name="Bertin Villanueva" userId="45c3b38671558b17" providerId="LiveId" clId="{6F002CFA-F6F6-484D-82D9-8F44C787F84B}" dt="2023-05-12T19:24:33.237" v="6666" actId="20577"/>
          <ac:spMkLst>
            <pc:docMk/>
            <pc:sldMk cId="53127805" sldId="3375"/>
            <ac:spMk id="23" creationId="{8DE31513-54E4-4428-8101-741A2318110E}"/>
          </ac:spMkLst>
        </pc:spChg>
        <pc:spChg chg="mod">
          <ac:chgData name="Bertin Villanueva" userId="45c3b38671558b17" providerId="LiveId" clId="{6F002CFA-F6F6-484D-82D9-8F44C787F84B}" dt="2023-05-12T20:11:06.266" v="7891" actId="1076"/>
          <ac:spMkLst>
            <pc:docMk/>
            <pc:sldMk cId="53127805" sldId="3375"/>
            <ac:spMk id="183" creationId="{CB41C0A8-6BA6-4FCC-B4D7-B074372170B3}"/>
          </ac:spMkLst>
        </pc:spChg>
        <pc:spChg chg="mod">
          <ac:chgData name="Bertin Villanueva" userId="45c3b38671558b17" providerId="LiveId" clId="{6F002CFA-F6F6-484D-82D9-8F44C787F84B}" dt="2023-05-12T20:11:06.266" v="7891" actId="1076"/>
          <ac:spMkLst>
            <pc:docMk/>
            <pc:sldMk cId="53127805" sldId="3375"/>
            <ac:spMk id="184" creationId="{85F87BA7-3323-42B9-9AC5-873E6A74A120}"/>
          </ac:spMkLst>
        </pc:spChg>
        <pc:cxnChg chg="del">
          <ac:chgData name="Bertin Villanueva" userId="45c3b38671558b17" providerId="LiveId" clId="{6F002CFA-F6F6-484D-82D9-8F44C787F84B}" dt="2023-05-12T20:09:23.760" v="7704" actId="478"/>
          <ac:cxnSpMkLst>
            <pc:docMk/>
            <pc:sldMk cId="53127805" sldId="3375"/>
            <ac:cxnSpMk id="11" creationId="{3538DB4F-5456-BD7D-F698-6A5FA9237C3C}"/>
          </ac:cxnSpMkLst>
        </pc:cxnChg>
      </pc:sldChg>
      <pc:sldChg chg="modSp add mod modAnim modNotesTx">
        <pc:chgData name="Bertin Villanueva" userId="45c3b38671558b17" providerId="LiveId" clId="{6F002CFA-F6F6-484D-82D9-8F44C787F84B}" dt="2023-05-12T23:45:16.260" v="10360" actId="20577"/>
        <pc:sldMkLst>
          <pc:docMk/>
          <pc:sldMk cId="1565867805" sldId="3376"/>
        </pc:sldMkLst>
        <pc:spChg chg="mod">
          <ac:chgData name="Bertin Villanueva" userId="45c3b38671558b17" providerId="LiveId" clId="{6F002CFA-F6F6-484D-82D9-8F44C787F84B}" dt="2023-05-12T20:12:24.731" v="7961" actId="20577"/>
          <ac:spMkLst>
            <pc:docMk/>
            <pc:sldMk cId="1565867805" sldId="3376"/>
            <ac:spMk id="3" creationId="{AE0EE1B3-C903-4D81-A365-2A82FBA7160C}"/>
          </ac:spMkLst>
        </pc:spChg>
        <pc:spChg chg="mod">
          <ac:chgData name="Bertin Villanueva" userId="45c3b38671558b17" providerId="LiveId" clId="{6F002CFA-F6F6-484D-82D9-8F44C787F84B}" dt="2023-05-12T20:12:43.307" v="7962"/>
          <ac:spMkLst>
            <pc:docMk/>
            <pc:sldMk cId="1565867805" sldId="3376"/>
            <ac:spMk id="7" creationId="{9E7FF0E4-E8E6-EFC9-E02B-539E3B7F0C87}"/>
          </ac:spMkLst>
        </pc:spChg>
        <pc:spChg chg="mod">
          <ac:chgData name="Bertin Villanueva" userId="45c3b38671558b17" providerId="LiveId" clId="{6F002CFA-F6F6-484D-82D9-8F44C787F84B}" dt="2023-05-12T20:15:12.099" v="8084" actId="113"/>
          <ac:spMkLst>
            <pc:docMk/>
            <pc:sldMk cId="1565867805" sldId="3376"/>
            <ac:spMk id="9" creationId="{5CD09DC3-A60D-170E-BA0D-3625FDC62DA9}"/>
          </ac:spMkLst>
        </pc:spChg>
        <pc:spChg chg="mod">
          <ac:chgData name="Bertin Villanueva" userId="45c3b38671558b17" providerId="LiveId" clId="{6F002CFA-F6F6-484D-82D9-8F44C787F84B}" dt="2023-05-12T19:24:41.850" v="6673" actId="20577"/>
          <ac:spMkLst>
            <pc:docMk/>
            <pc:sldMk cId="1565867805" sldId="3376"/>
            <ac:spMk id="23" creationId="{8DE31513-54E4-4428-8101-741A2318110E}"/>
          </ac:spMkLst>
        </pc:spChg>
      </pc:sldChg>
      <pc:sldChg chg="delSp modSp add mod delAnim modAnim modNotesTx">
        <pc:chgData name="Bertin Villanueva" userId="45c3b38671558b17" providerId="LiveId" clId="{6F002CFA-F6F6-484D-82D9-8F44C787F84B}" dt="2023-05-12T23:45:30.634" v="10389" actId="20577"/>
        <pc:sldMkLst>
          <pc:docMk/>
          <pc:sldMk cId="1945185609" sldId="3377"/>
        </pc:sldMkLst>
        <pc:spChg chg="mod">
          <ac:chgData name="Bertin Villanueva" userId="45c3b38671558b17" providerId="LiveId" clId="{6F002CFA-F6F6-484D-82D9-8F44C787F84B}" dt="2023-05-12T20:15:51.147" v="8122" actId="20577"/>
          <ac:spMkLst>
            <pc:docMk/>
            <pc:sldMk cId="1945185609" sldId="3377"/>
            <ac:spMk id="3" creationId="{AE0EE1B3-C903-4D81-A365-2A82FBA7160C}"/>
          </ac:spMkLst>
        </pc:spChg>
        <pc:spChg chg="mod">
          <ac:chgData name="Bertin Villanueva" userId="45c3b38671558b17" providerId="LiveId" clId="{6F002CFA-F6F6-484D-82D9-8F44C787F84B}" dt="2023-05-12T20:16:02.997" v="8123"/>
          <ac:spMkLst>
            <pc:docMk/>
            <pc:sldMk cId="1945185609" sldId="3377"/>
            <ac:spMk id="7" creationId="{9E7FF0E4-E8E6-EFC9-E02B-539E3B7F0C87}"/>
          </ac:spMkLst>
        </pc:spChg>
        <pc:spChg chg="mod">
          <ac:chgData name="Bertin Villanueva" userId="45c3b38671558b17" providerId="LiveId" clId="{6F002CFA-F6F6-484D-82D9-8F44C787F84B}" dt="2023-05-12T20:16:46.272" v="8155" actId="1076"/>
          <ac:spMkLst>
            <pc:docMk/>
            <pc:sldMk cId="1945185609" sldId="3377"/>
            <ac:spMk id="9" creationId="{5CD09DC3-A60D-170E-BA0D-3625FDC62DA9}"/>
          </ac:spMkLst>
        </pc:spChg>
        <pc:spChg chg="mod">
          <ac:chgData name="Bertin Villanueva" userId="45c3b38671558b17" providerId="LiveId" clId="{6F002CFA-F6F6-484D-82D9-8F44C787F84B}" dt="2023-05-12T19:25:02.320" v="6676" actId="20577"/>
          <ac:spMkLst>
            <pc:docMk/>
            <pc:sldMk cId="1945185609" sldId="3377"/>
            <ac:spMk id="23" creationId="{8DE31513-54E4-4428-8101-741A2318110E}"/>
          </ac:spMkLst>
        </pc:spChg>
        <pc:cxnChg chg="del">
          <ac:chgData name="Bertin Villanueva" userId="45c3b38671558b17" providerId="LiveId" clId="{6F002CFA-F6F6-484D-82D9-8F44C787F84B}" dt="2023-05-12T20:16:05.847" v="8124" actId="478"/>
          <ac:cxnSpMkLst>
            <pc:docMk/>
            <pc:sldMk cId="1945185609" sldId="3377"/>
            <ac:cxnSpMk id="11" creationId="{3538DB4F-5456-BD7D-F698-6A5FA9237C3C}"/>
          </ac:cxnSpMkLst>
        </pc:cxnChg>
      </pc:sldChg>
      <pc:sldChg chg="delSp modSp add mod delAnim modAnim modNotesTx">
        <pc:chgData name="Bertin Villanueva" userId="45c3b38671558b17" providerId="LiveId" clId="{6F002CFA-F6F6-484D-82D9-8F44C787F84B}" dt="2023-05-12T23:46:08.940" v="10488" actId="6549"/>
        <pc:sldMkLst>
          <pc:docMk/>
          <pc:sldMk cId="2770137321" sldId="3378"/>
        </pc:sldMkLst>
        <pc:spChg chg="mod">
          <ac:chgData name="Bertin Villanueva" userId="45c3b38671558b17" providerId="LiveId" clId="{6F002CFA-F6F6-484D-82D9-8F44C787F84B}" dt="2023-05-12T20:17:37.075" v="8174" actId="6549"/>
          <ac:spMkLst>
            <pc:docMk/>
            <pc:sldMk cId="2770137321" sldId="3378"/>
            <ac:spMk id="3" creationId="{AE0EE1B3-C903-4D81-A365-2A82FBA7160C}"/>
          </ac:spMkLst>
        </pc:spChg>
        <pc:spChg chg="mod">
          <ac:chgData name="Bertin Villanueva" userId="45c3b38671558b17" providerId="LiveId" clId="{6F002CFA-F6F6-484D-82D9-8F44C787F84B}" dt="2023-05-12T20:20:15.173" v="8177" actId="1076"/>
          <ac:spMkLst>
            <pc:docMk/>
            <pc:sldMk cId="2770137321" sldId="3378"/>
            <ac:spMk id="7" creationId="{9E7FF0E4-E8E6-EFC9-E02B-539E3B7F0C87}"/>
          </ac:spMkLst>
        </pc:spChg>
        <pc:spChg chg="mod">
          <ac:chgData name="Bertin Villanueva" userId="45c3b38671558b17" providerId="LiveId" clId="{6F002CFA-F6F6-484D-82D9-8F44C787F84B}" dt="2023-05-12T20:20:48.451" v="8183" actId="14100"/>
          <ac:spMkLst>
            <pc:docMk/>
            <pc:sldMk cId="2770137321" sldId="3378"/>
            <ac:spMk id="9" creationId="{5CD09DC3-A60D-170E-BA0D-3625FDC62DA9}"/>
          </ac:spMkLst>
        </pc:spChg>
        <pc:spChg chg="mod">
          <ac:chgData name="Bertin Villanueva" userId="45c3b38671558b17" providerId="LiveId" clId="{6F002CFA-F6F6-484D-82D9-8F44C787F84B}" dt="2023-05-12T23:45:44.987" v="10397" actId="20577"/>
          <ac:spMkLst>
            <pc:docMk/>
            <pc:sldMk cId="2770137321" sldId="3378"/>
            <ac:spMk id="23" creationId="{8DE31513-54E4-4428-8101-741A2318110E}"/>
          </ac:spMkLst>
        </pc:spChg>
        <pc:cxnChg chg="del">
          <ac:chgData name="Bertin Villanueva" userId="45c3b38671558b17" providerId="LiveId" clId="{6F002CFA-F6F6-484D-82D9-8F44C787F84B}" dt="2023-05-12T20:20:12.695" v="8176" actId="478"/>
          <ac:cxnSpMkLst>
            <pc:docMk/>
            <pc:sldMk cId="2770137321" sldId="3378"/>
            <ac:cxnSpMk id="11" creationId="{3538DB4F-5456-BD7D-F698-6A5FA9237C3C}"/>
          </ac:cxnSpMkLst>
        </pc:cxnChg>
      </pc:sldChg>
      <pc:sldChg chg="addSp delSp modSp add mod modAnim modNotesTx">
        <pc:chgData name="Bertin Villanueva" userId="45c3b38671558b17" providerId="LiveId" clId="{6F002CFA-F6F6-484D-82D9-8F44C787F84B}" dt="2023-05-12T23:49:36.935" v="10555" actId="1076"/>
        <pc:sldMkLst>
          <pc:docMk/>
          <pc:sldMk cId="2419168381" sldId="3379"/>
        </pc:sldMkLst>
        <pc:spChg chg="mod">
          <ac:chgData name="Bertin Villanueva" userId="45c3b38671558b17" providerId="LiveId" clId="{6F002CFA-F6F6-484D-82D9-8F44C787F84B}" dt="2023-05-12T20:21:35.307" v="8194" actId="20577"/>
          <ac:spMkLst>
            <pc:docMk/>
            <pc:sldMk cId="2419168381" sldId="3379"/>
            <ac:spMk id="3" creationId="{AE0EE1B3-C903-4D81-A365-2A82FBA7160C}"/>
          </ac:spMkLst>
        </pc:spChg>
        <pc:spChg chg="add mod">
          <ac:chgData name="Bertin Villanueva" userId="45c3b38671558b17" providerId="LiveId" clId="{6F002CFA-F6F6-484D-82D9-8F44C787F84B}" dt="2023-05-12T23:48:25.931" v="10554" actId="1076"/>
          <ac:spMkLst>
            <pc:docMk/>
            <pc:sldMk cId="2419168381" sldId="3379"/>
            <ac:spMk id="4" creationId="{E04F5FF3-22C9-8F4A-1D50-BBF58C85DB26}"/>
          </ac:spMkLst>
        </pc:spChg>
        <pc:spChg chg="mod">
          <ac:chgData name="Bertin Villanueva" userId="45c3b38671558b17" providerId="LiveId" clId="{6F002CFA-F6F6-484D-82D9-8F44C787F84B}" dt="2023-05-12T20:21:56.138" v="8198" actId="6549"/>
          <ac:spMkLst>
            <pc:docMk/>
            <pc:sldMk cId="2419168381" sldId="3379"/>
            <ac:spMk id="7" creationId="{9E7FF0E4-E8E6-EFC9-E02B-539E3B7F0C87}"/>
          </ac:spMkLst>
        </pc:spChg>
        <pc:spChg chg="del mod">
          <ac:chgData name="Bertin Villanueva" userId="45c3b38671558b17" providerId="LiveId" clId="{6F002CFA-F6F6-484D-82D9-8F44C787F84B}" dt="2023-05-12T23:48:22.868" v="10553" actId="478"/>
          <ac:spMkLst>
            <pc:docMk/>
            <pc:sldMk cId="2419168381" sldId="3379"/>
            <ac:spMk id="9" creationId="{5CD09DC3-A60D-170E-BA0D-3625FDC62DA9}"/>
          </ac:spMkLst>
        </pc:spChg>
        <pc:spChg chg="mod">
          <ac:chgData name="Bertin Villanueva" userId="45c3b38671558b17" providerId="LiveId" clId="{6F002CFA-F6F6-484D-82D9-8F44C787F84B}" dt="2023-05-12T19:25:21.209" v="6699" actId="20577"/>
          <ac:spMkLst>
            <pc:docMk/>
            <pc:sldMk cId="2419168381" sldId="3379"/>
            <ac:spMk id="23" creationId="{8DE31513-54E4-4428-8101-741A2318110E}"/>
          </ac:spMkLst>
        </pc:spChg>
        <pc:spChg chg="mod">
          <ac:chgData name="Bertin Villanueva" userId="45c3b38671558b17" providerId="LiveId" clId="{6F002CFA-F6F6-484D-82D9-8F44C787F84B}" dt="2023-05-12T23:49:36.935" v="10555" actId="1076"/>
          <ac:spMkLst>
            <pc:docMk/>
            <pc:sldMk cId="2419168381" sldId="3379"/>
            <ac:spMk id="178" creationId="{18C8E5CD-5737-4B85-A61F-8756C34F735F}"/>
          </ac:spMkLst>
        </pc:spChg>
        <pc:spChg chg="del">
          <ac:chgData name="Bertin Villanueva" userId="45c3b38671558b17" providerId="LiveId" clId="{6F002CFA-F6F6-484D-82D9-8F44C787F84B}" dt="2023-05-12T23:47:48.325" v="10540" actId="478"/>
          <ac:spMkLst>
            <pc:docMk/>
            <pc:sldMk cId="2419168381" sldId="3379"/>
            <ac:spMk id="179" creationId="{A11E19F7-C7F0-4219-ABB3-7A4D0E579773}"/>
          </ac:spMkLst>
        </pc:spChg>
        <pc:spChg chg="del">
          <ac:chgData name="Bertin Villanueva" userId="45c3b38671558b17" providerId="LiveId" clId="{6F002CFA-F6F6-484D-82D9-8F44C787F84B}" dt="2023-05-12T23:47:41.539" v="10535" actId="478"/>
          <ac:spMkLst>
            <pc:docMk/>
            <pc:sldMk cId="2419168381" sldId="3379"/>
            <ac:spMk id="183" creationId="{CB41C0A8-6BA6-4FCC-B4D7-B074372170B3}"/>
          </ac:spMkLst>
        </pc:spChg>
        <pc:spChg chg="del">
          <ac:chgData name="Bertin Villanueva" userId="45c3b38671558b17" providerId="LiveId" clId="{6F002CFA-F6F6-484D-82D9-8F44C787F84B}" dt="2023-05-12T23:47:41.539" v="10535" actId="478"/>
          <ac:spMkLst>
            <pc:docMk/>
            <pc:sldMk cId="2419168381" sldId="3379"/>
            <ac:spMk id="184" creationId="{85F87BA7-3323-42B9-9AC5-873E6A74A120}"/>
          </ac:spMkLst>
        </pc:spChg>
        <pc:cxnChg chg="del">
          <ac:chgData name="Bertin Villanueva" userId="45c3b38671558b17" providerId="LiveId" clId="{6F002CFA-F6F6-484D-82D9-8F44C787F84B}" dt="2023-05-12T23:47:49.747" v="10541" actId="478"/>
          <ac:cxnSpMkLst>
            <pc:docMk/>
            <pc:sldMk cId="2419168381" sldId="3379"/>
            <ac:cxnSpMk id="11" creationId="{3538DB4F-5456-BD7D-F698-6A5FA9237C3C}"/>
          </ac:cxnSpMkLst>
        </pc:cxnChg>
      </pc:sldChg>
      <pc:sldChg chg="delSp add del mod delAnim modAnim">
        <pc:chgData name="Bertin Villanueva" userId="45c3b38671558b17" providerId="LiveId" clId="{6F002CFA-F6F6-484D-82D9-8F44C787F84B}" dt="2023-05-12T23:42:25.884" v="10155" actId="47"/>
        <pc:sldMkLst>
          <pc:docMk/>
          <pc:sldMk cId="1956572263" sldId="3380"/>
        </pc:sldMkLst>
        <pc:spChg chg="del">
          <ac:chgData name="Bertin Villanueva" userId="45c3b38671558b17" providerId="LiveId" clId="{6F002CFA-F6F6-484D-82D9-8F44C787F84B}" dt="2023-05-12T23:42:02.120" v="10147" actId="21"/>
          <ac:spMkLst>
            <pc:docMk/>
            <pc:sldMk cId="1956572263" sldId="3380"/>
            <ac:spMk id="2" creationId="{653C0A86-EEEA-BFD9-670C-63113C044750}"/>
          </ac:spMkLst>
        </pc:spChg>
        <pc:spChg chg="del">
          <ac:chgData name="Bertin Villanueva" userId="45c3b38671558b17" providerId="LiveId" clId="{6F002CFA-F6F6-484D-82D9-8F44C787F84B}" dt="2023-05-12T23:42:02.120" v="10147" actId="21"/>
          <ac:spMkLst>
            <pc:docMk/>
            <pc:sldMk cId="1956572263" sldId="3380"/>
            <ac:spMk id="23" creationId="{8DE31513-54E4-4428-8101-741A2318110E}"/>
          </ac:spMkLst>
        </pc:spChg>
      </pc:sldChg>
      <pc:sldChg chg="addSp delSp modSp add del mod ord">
        <pc:chgData name="Bertin Villanueva" userId="45c3b38671558b17" providerId="LiveId" clId="{6F002CFA-F6F6-484D-82D9-8F44C787F84B}" dt="2023-05-12T20:25:06.098" v="8288" actId="47"/>
        <pc:sldMkLst>
          <pc:docMk/>
          <pc:sldMk cId="4008524300" sldId="3380"/>
        </pc:sldMkLst>
        <pc:spChg chg="del">
          <ac:chgData name="Bertin Villanueva" userId="45c3b38671558b17" providerId="LiveId" clId="{6F002CFA-F6F6-484D-82D9-8F44C787F84B}" dt="2023-05-12T19:26:21.136" v="6721" actId="478"/>
          <ac:spMkLst>
            <pc:docMk/>
            <pc:sldMk cId="4008524300" sldId="3380"/>
            <ac:spMk id="2" creationId="{BF59D2AC-A1D6-4EBA-AF86-38801B03D41D}"/>
          </ac:spMkLst>
        </pc:spChg>
        <pc:spChg chg="add mod">
          <ac:chgData name="Bertin Villanueva" userId="45c3b38671558b17" providerId="LiveId" clId="{6F002CFA-F6F6-484D-82D9-8F44C787F84B}" dt="2023-05-12T20:24:13.977" v="8255" actId="1076"/>
          <ac:spMkLst>
            <pc:docMk/>
            <pc:sldMk cId="4008524300" sldId="3380"/>
            <ac:spMk id="4" creationId="{FC55E98A-9933-BDD2-9135-3DC59B84BB1B}"/>
          </ac:spMkLst>
        </pc:spChg>
        <pc:spChg chg="add mod">
          <ac:chgData name="Bertin Villanueva" userId="45c3b38671558b17" providerId="LiveId" clId="{6F002CFA-F6F6-484D-82D9-8F44C787F84B}" dt="2023-05-12T20:24:54.431" v="8287" actId="14100"/>
          <ac:spMkLst>
            <pc:docMk/>
            <pc:sldMk cId="4008524300" sldId="3380"/>
            <ac:spMk id="5" creationId="{B955CC72-5A10-7C3E-B026-C7F4BC8A91E8}"/>
          </ac:spMkLst>
        </pc:spChg>
        <pc:spChg chg="mod">
          <ac:chgData name="Bertin Villanueva" userId="45c3b38671558b17" providerId="LiveId" clId="{6F002CFA-F6F6-484D-82D9-8F44C787F84B}" dt="2023-05-12T20:24:03.811" v="8252" actId="14100"/>
          <ac:spMkLst>
            <pc:docMk/>
            <pc:sldMk cId="4008524300" sldId="3380"/>
            <ac:spMk id="23" creationId="{8DE31513-54E4-4428-8101-741A2318110E}"/>
          </ac:spMkLst>
        </pc:spChg>
        <pc:spChg chg="mod">
          <ac:chgData name="Bertin Villanueva" userId="45c3b38671558b17" providerId="LiveId" clId="{6F002CFA-F6F6-484D-82D9-8F44C787F84B}" dt="2023-05-12T20:24:08.824" v="8254" actId="1076"/>
          <ac:spMkLst>
            <pc:docMk/>
            <pc:sldMk cId="4008524300" sldId="3380"/>
            <ac:spMk id="178" creationId="{18C8E5CD-5737-4B85-A61F-8756C34F735F}"/>
          </ac:spMkLst>
        </pc:spChg>
        <pc:grpChg chg="del">
          <ac:chgData name="Bertin Villanueva" userId="45c3b38671558b17" providerId="LiveId" clId="{6F002CFA-F6F6-484D-82D9-8F44C787F84B}" dt="2023-05-12T19:26:21.136" v="6721" actId="478"/>
          <ac:grpSpMkLst>
            <pc:docMk/>
            <pc:sldMk cId="4008524300" sldId="3380"/>
            <ac:grpSpMk id="36" creationId="{FADD2667-86C6-431F-BE67-1EFA499FDD79}"/>
          </ac:grpSpMkLst>
        </pc:grpChg>
        <pc:grpChg chg="del">
          <ac:chgData name="Bertin Villanueva" userId="45c3b38671558b17" providerId="LiveId" clId="{6F002CFA-F6F6-484D-82D9-8F44C787F84B}" dt="2023-05-12T19:26:21.136" v="6721" actId="478"/>
          <ac:grpSpMkLst>
            <pc:docMk/>
            <pc:sldMk cId="4008524300" sldId="3380"/>
            <ac:grpSpMk id="40" creationId="{FD64B48F-618D-4827-A84F-71795D82D31C}"/>
          </ac:grpSpMkLst>
        </pc:grpChg>
        <pc:grpChg chg="del">
          <ac:chgData name="Bertin Villanueva" userId="45c3b38671558b17" providerId="LiveId" clId="{6F002CFA-F6F6-484D-82D9-8F44C787F84B}" dt="2023-05-12T19:26:21.136" v="6721" actId="478"/>
          <ac:grpSpMkLst>
            <pc:docMk/>
            <pc:sldMk cId="4008524300" sldId="3380"/>
            <ac:grpSpMk id="43" creationId="{F2F1E2AA-F339-45F9-B217-3BFEE2EFC79D}"/>
          </ac:grpSpMkLst>
        </pc:grpChg>
      </pc:sldChg>
      <pc:sldChg chg="addSp delSp modSp add mod ord modAnim">
        <pc:chgData name="Bertin Villanueva" userId="45c3b38671558b17" providerId="LiveId" clId="{6F002CFA-F6F6-484D-82D9-8F44C787F84B}" dt="2023-05-12T23:41:09.682" v="10140" actId="1076"/>
        <pc:sldMkLst>
          <pc:docMk/>
          <pc:sldMk cId="1381509226" sldId="3381"/>
        </pc:sldMkLst>
        <pc:spChg chg="add mod">
          <ac:chgData name="Bertin Villanueva" userId="45c3b38671558b17" providerId="LiveId" clId="{6F002CFA-F6F6-484D-82D9-8F44C787F84B}" dt="2023-05-12T23:41:05.316" v="10139" actId="1076"/>
          <ac:spMkLst>
            <pc:docMk/>
            <pc:sldMk cId="1381509226" sldId="3381"/>
            <ac:spMk id="2" creationId="{44394AD7-2262-8611-2AC4-8B58B0FB0692}"/>
          </ac:spMkLst>
        </pc:spChg>
        <pc:spChg chg="mod">
          <ac:chgData name="Bertin Villanueva" userId="45c3b38671558b17" providerId="LiveId" clId="{6F002CFA-F6F6-484D-82D9-8F44C787F84B}" dt="2023-05-12T23:41:09.682" v="10140" actId="1076"/>
          <ac:spMkLst>
            <pc:docMk/>
            <pc:sldMk cId="1381509226" sldId="3381"/>
            <ac:spMk id="23" creationId="{8DE31513-54E4-4428-8101-741A2318110E}"/>
          </ac:spMkLst>
        </pc:spChg>
        <pc:spChg chg="del">
          <ac:chgData name="Bertin Villanueva" userId="45c3b38671558b17" providerId="LiveId" clId="{6F002CFA-F6F6-484D-82D9-8F44C787F84B}" dt="2023-05-12T23:41:01.116" v="10137" actId="478"/>
          <ac:spMkLst>
            <pc:docMk/>
            <pc:sldMk cId="1381509226" sldId="3381"/>
            <ac:spMk id="183" creationId="{CB41C0A8-6BA6-4FCC-B4D7-B074372170B3}"/>
          </ac:spMkLst>
        </pc:spChg>
        <pc:spChg chg="del">
          <ac:chgData name="Bertin Villanueva" userId="45c3b38671558b17" providerId="LiveId" clId="{6F002CFA-F6F6-484D-82D9-8F44C787F84B}" dt="2023-05-12T23:41:02.331" v="10138" actId="478"/>
          <ac:spMkLst>
            <pc:docMk/>
            <pc:sldMk cId="1381509226" sldId="3381"/>
            <ac:spMk id="184" creationId="{85F87BA7-3323-42B9-9AC5-873E6A74A120}"/>
          </ac:spMkLst>
        </pc:spChg>
      </pc:sldChg>
      <pc:sldChg chg="delSp modSp add del mod delAnim">
        <pc:chgData name="Bertin Villanueva" userId="45c3b38671558b17" providerId="LiveId" clId="{6F002CFA-F6F6-484D-82D9-8F44C787F84B}" dt="2023-05-12T23:41:13.740" v="10141" actId="47"/>
        <pc:sldMkLst>
          <pc:docMk/>
          <pc:sldMk cId="1831064354" sldId="3382"/>
        </pc:sldMkLst>
        <pc:spChg chg="del mod">
          <ac:chgData name="Bertin Villanueva" userId="45c3b38671558b17" providerId="LiveId" clId="{6F002CFA-F6F6-484D-82D9-8F44C787F84B}" dt="2023-05-12T23:40:21.143" v="10127" actId="21"/>
          <ac:spMkLst>
            <pc:docMk/>
            <pc:sldMk cId="1831064354" sldId="3382"/>
            <ac:spMk id="23" creationId="{8DE31513-54E4-4428-8101-741A2318110E}"/>
          </ac:spMkLst>
        </pc:spChg>
      </pc:sldChg>
      <pc:sldChg chg="new del">
        <pc:chgData name="Bertin Villanueva" userId="45c3b38671558b17" providerId="LiveId" clId="{6F002CFA-F6F6-484D-82D9-8F44C787F84B}" dt="2023-05-12T23:17:08.166" v="9672" actId="680"/>
        <pc:sldMkLst>
          <pc:docMk/>
          <pc:sldMk cId="3023661918" sldId="3383"/>
        </pc:sldMkLst>
      </pc:sldChg>
      <pc:sldChg chg="addSp delSp modSp add mod delAnim modAnim">
        <pc:chgData name="Bertin Villanueva" userId="45c3b38671558b17" providerId="LiveId" clId="{6F002CFA-F6F6-484D-82D9-8F44C787F84B}" dt="2023-05-12T23:42:32.150" v="10156" actId="1076"/>
        <pc:sldMkLst>
          <pc:docMk/>
          <pc:sldMk cId="3531423359" sldId="3383"/>
        </pc:sldMkLst>
        <pc:spChg chg="del">
          <ac:chgData name="Bertin Villanueva" userId="45c3b38671558b17" providerId="LiveId" clId="{6F002CFA-F6F6-484D-82D9-8F44C787F84B}" dt="2023-05-12T23:17:36.555" v="9704" actId="478"/>
          <ac:spMkLst>
            <pc:docMk/>
            <pc:sldMk cId="3531423359" sldId="3383"/>
            <ac:spMk id="2" creationId="{653C0A86-EEEA-BFD9-670C-63113C044750}"/>
          </ac:spMkLst>
        </pc:spChg>
        <pc:spChg chg="add mod">
          <ac:chgData name="Bertin Villanueva" userId="45c3b38671558b17" providerId="LiveId" clId="{6F002CFA-F6F6-484D-82D9-8F44C787F84B}" dt="2023-05-12T23:42:19.744" v="10153" actId="1076"/>
          <ac:spMkLst>
            <pc:docMk/>
            <pc:sldMk cId="3531423359" sldId="3383"/>
            <ac:spMk id="3" creationId="{A1928431-099A-1F1E-AFFF-96FEFB39E9D3}"/>
          </ac:spMkLst>
        </pc:spChg>
        <pc:spChg chg="add mod">
          <ac:chgData name="Bertin Villanueva" userId="45c3b38671558b17" providerId="LiveId" clId="{6F002CFA-F6F6-484D-82D9-8F44C787F84B}" dt="2023-05-12T23:42:10.614" v="10151" actId="1076"/>
          <ac:spMkLst>
            <pc:docMk/>
            <pc:sldMk cId="3531423359" sldId="3383"/>
            <ac:spMk id="4" creationId="{EB6296B4-FD74-EC61-1ED4-E22B9780B9D9}"/>
          </ac:spMkLst>
        </pc:spChg>
        <pc:spChg chg="add mod">
          <ac:chgData name="Bertin Villanueva" userId="45c3b38671558b17" providerId="LiveId" clId="{6F002CFA-F6F6-484D-82D9-8F44C787F84B}" dt="2023-05-12T23:42:32.150" v="10156" actId="1076"/>
          <ac:spMkLst>
            <pc:docMk/>
            <pc:sldMk cId="3531423359" sldId="3383"/>
            <ac:spMk id="7" creationId="{E2DF9605-171D-45E8-13A1-5F39B81DC223}"/>
          </ac:spMkLst>
        </pc:spChg>
        <pc:spChg chg="mod">
          <ac:chgData name="Bertin Villanueva" userId="45c3b38671558b17" providerId="LiveId" clId="{6F002CFA-F6F6-484D-82D9-8F44C787F84B}" dt="2023-05-12T23:42:19.744" v="10153" actId="1076"/>
          <ac:spMkLst>
            <pc:docMk/>
            <pc:sldMk cId="3531423359" sldId="3383"/>
            <ac:spMk id="23" creationId="{8DE31513-54E4-4428-8101-741A2318110E}"/>
          </ac:spMkLst>
        </pc:spChg>
        <pc:spChg chg="del">
          <ac:chgData name="Bertin Villanueva" userId="45c3b38671558b17" providerId="LiveId" clId="{6F002CFA-F6F6-484D-82D9-8F44C787F84B}" dt="2023-05-12T23:42:24.587" v="10154" actId="478"/>
          <ac:spMkLst>
            <pc:docMk/>
            <pc:sldMk cId="3531423359" sldId="3383"/>
            <ac:spMk id="183" creationId="{CB41C0A8-6BA6-4FCC-B4D7-B074372170B3}"/>
          </ac:spMkLst>
        </pc:spChg>
        <pc:spChg chg="del">
          <ac:chgData name="Bertin Villanueva" userId="45c3b38671558b17" providerId="LiveId" clId="{6F002CFA-F6F6-484D-82D9-8F44C787F84B}" dt="2023-05-12T23:42:24.587" v="10154" actId="478"/>
          <ac:spMkLst>
            <pc:docMk/>
            <pc:sldMk cId="3531423359" sldId="3383"/>
            <ac:spMk id="184" creationId="{85F87BA7-3323-42B9-9AC5-873E6A74A120}"/>
          </ac:spMkLst>
        </pc:spChg>
      </pc:sldChg>
      <pc:sldChg chg="addSp delSp modSp add mod addAnim delAnim">
        <pc:chgData name="Bertin Villanueva" userId="45c3b38671558b17" providerId="LiveId" clId="{6F002CFA-F6F6-484D-82D9-8F44C787F84B}" dt="2023-05-12T23:33:17.523" v="10074" actId="1076"/>
        <pc:sldMkLst>
          <pc:docMk/>
          <pc:sldMk cId="779392140" sldId="3384"/>
        </pc:sldMkLst>
        <pc:spChg chg="add del mod">
          <ac:chgData name="Bertin Villanueva" userId="45c3b38671558b17" providerId="LiveId" clId="{6F002CFA-F6F6-484D-82D9-8F44C787F84B}" dt="2023-05-12T23:33:11.681" v="10073" actId="1076"/>
          <ac:spMkLst>
            <pc:docMk/>
            <pc:sldMk cId="779392140" sldId="3384"/>
            <ac:spMk id="2" creationId="{653C0A86-EEEA-BFD9-670C-63113C044750}"/>
          </ac:spMkLst>
        </pc:spChg>
        <pc:spChg chg="del">
          <ac:chgData name="Bertin Villanueva" userId="45c3b38671558b17" providerId="LiveId" clId="{6F002CFA-F6F6-484D-82D9-8F44C787F84B}" dt="2023-05-12T23:32:39.233" v="10062" actId="478"/>
          <ac:spMkLst>
            <pc:docMk/>
            <pc:sldMk cId="779392140" sldId="3384"/>
            <ac:spMk id="3" creationId="{9B082257-77AD-D084-94EB-3F20BDD43438}"/>
          </ac:spMkLst>
        </pc:spChg>
        <pc:spChg chg="mod">
          <ac:chgData name="Bertin Villanueva" userId="45c3b38671558b17" providerId="LiveId" clId="{6F002CFA-F6F6-484D-82D9-8F44C787F84B}" dt="2023-05-12T23:32:47.221" v="10064" actId="1076"/>
          <ac:spMkLst>
            <pc:docMk/>
            <pc:sldMk cId="779392140" sldId="3384"/>
            <ac:spMk id="23" creationId="{8DE31513-54E4-4428-8101-741A2318110E}"/>
          </ac:spMkLst>
        </pc:spChg>
        <pc:spChg chg="del">
          <ac:chgData name="Bertin Villanueva" userId="45c3b38671558b17" providerId="LiveId" clId="{6F002CFA-F6F6-484D-82D9-8F44C787F84B}" dt="2023-05-12T23:33:03.660" v="10068" actId="478"/>
          <ac:spMkLst>
            <pc:docMk/>
            <pc:sldMk cId="779392140" sldId="3384"/>
            <ac:spMk id="30" creationId="{651055D1-1660-4E53-901C-8EBCA36F40E5}"/>
          </ac:spMkLst>
        </pc:spChg>
        <pc:spChg chg="mod">
          <ac:chgData name="Bertin Villanueva" userId="45c3b38671558b17" providerId="LiveId" clId="{6F002CFA-F6F6-484D-82D9-8F44C787F84B}" dt="2023-05-12T23:33:17.523" v="10074" actId="1076"/>
          <ac:spMkLst>
            <pc:docMk/>
            <pc:sldMk cId="779392140" sldId="3384"/>
            <ac:spMk id="179" creationId="{A11E19F7-C7F0-4219-ABB3-7A4D0E579773}"/>
          </ac:spMkLst>
        </pc:spChg>
        <pc:spChg chg="del">
          <ac:chgData name="Bertin Villanueva" userId="45c3b38671558b17" providerId="LiveId" clId="{6F002CFA-F6F6-484D-82D9-8F44C787F84B}" dt="2023-05-12T23:33:01.390" v="10067" actId="478"/>
          <ac:spMkLst>
            <pc:docMk/>
            <pc:sldMk cId="779392140" sldId="3384"/>
            <ac:spMk id="181" creationId="{163C0192-EC06-4AD5-94B9-B81ED25121B0}"/>
          </ac:spMkLst>
        </pc:spChg>
        <pc:spChg chg="del">
          <ac:chgData name="Bertin Villanueva" userId="45c3b38671558b17" providerId="LiveId" clId="{6F002CFA-F6F6-484D-82D9-8F44C787F84B}" dt="2023-05-12T23:33:01.390" v="10067" actId="478"/>
          <ac:spMkLst>
            <pc:docMk/>
            <pc:sldMk cId="779392140" sldId="3384"/>
            <ac:spMk id="182" creationId="{8BD86934-B35B-47E7-9F3D-C53CCCCCC282}"/>
          </ac:spMkLst>
        </pc:spChg>
        <pc:spChg chg="del">
          <ac:chgData name="Bertin Villanueva" userId="45c3b38671558b17" providerId="LiveId" clId="{6F002CFA-F6F6-484D-82D9-8F44C787F84B}" dt="2023-05-12T23:33:05.295" v="10069" actId="478"/>
          <ac:spMkLst>
            <pc:docMk/>
            <pc:sldMk cId="779392140" sldId="3384"/>
            <ac:spMk id="183" creationId="{CB41C0A8-6BA6-4FCC-B4D7-B074372170B3}"/>
          </ac:spMkLst>
        </pc:spChg>
        <pc:spChg chg="del">
          <ac:chgData name="Bertin Villanueva" userId="45c3b38671558b17" providerId="LiveId" clId="{6F002CFA-F6F6-484D-82D9-8F44C787F84B}" dt="2023-05-12T23:33:05.295" v="10069" actId="478"/>
          <ac:spMkLst>
            <pc:docMk/>
            <pc:sldMk cId="779392140" sldId="3384"/>
            <ac:spMk id="184" creationId="{85F87BA7-3323-42B9-9AC5-873E6A74A120}"/>
          </ac:spMkLst>
        </pc:spChg>
      </pc:sldChg>
      <pc:sldChg chg="delSp modSp add mod">
        <pc:chgData name="Bertin Villanueva" userId="45c3b38671558b17" providerId="LiveId" clId="{6F002CFA-F6F6-484D-82D9-8F44C787F84B}" dt="2023-05-12T23:38:27.021" v="10122" actId="403"/>
        <pc:sldMkLst>
          <pc:docMk/>
          <pc:sldMk cId="4286926170" sldId="3385"/>
        </pc:sldMkLst>
        <pc:spChg chg="del">
          <ac:chgData name="Bertin Villanueva" userId="45c3b38671558b17" providerId="LiveId" clId="{6F002CFA-F6F6-484D-82D9-8F44C787F84B}" dt="2023-05-12T23:37:32.556" v="10091" actId="478"/>
          <ac:spMkLst>
            <pc:docMk/>
            <pc:sldMk cId="4286926170" sldId="3385"/>
            <ac:spMk id="3" creationId="{AE0EE1B3-C903-4D81-A365-2A82FBA7160C}"/>
          </ac:spMkLst>
        </pc:spChg>
        <pc:spChg chg="mod">
          <ac:chgData name="Bertin Villanueva" userId="45c3b38671558b17" providerId="LiveId" clId="{6F002CFA-F6F6-484D-82D9-8F44C787F84B}" dt="2023-05-12T23:38:27.021" v="10122" actId="403"/>
          <ac:spMkLst>
            <pc:docMk/>
            <pc:sldMk cId="4286926170" sldId="3385"/>
            <ac:spMk id="7" creationId="{9E7FF0E4-E8E6-EFC9-E02B-539E3B7F0C87}"/>
          </ac:spMkLst>
        </pc:spChg>
        <pc:spChg chg="mod">
          <ac:chgData name="Bertin Villanueva" userId="45c3b38671558b17" providerId="LiveId" clId="{6F002CFA-F6F6-484D-82D9-8F44C787F84B}" dt="2023-05-12T23:38:11.138" v="10113" actId="207"/>
          <ac:spMkLst>
            <pc:docMk/>
            <pc:sldMk cId="4286926170" sldId="3385"/>
            <ac:spMk id="9" creationId="{5CD09DC3-A60D-170E-BA0D-3625FDC62DA9}"/>
          </ac:spMkLst>
        </pc:spChg>
        <pc:spChg chg="del">
          <ac:chgData name="Bertin Villanueva" userId="45c3b38671558b17" providerId="LiveId" clId="{6F002CFA-F6F6-484D-82D9-8F44C787F84B}" dt="2023-05-12T23:37:30.028" v="10090" actId="478"/>
          <ac:spMkLst>
            <pc:docMk/>
            <pc:sldMk cId="4286926170" sldId="3385"/>
            <ac:spMk id="23" creationId="{8DE31513-54E4-4428-8101-741A2318110E}"/>
          </ac:spMkLst>
        </pc:spChg>
        <pc:cxnChg chg="del">
          <ac:chgData name="Bertin Villanueva" userId="45c3b38671558b17" providerId="LiveId" clId="{6F002CFA-F6F6-484D-82D9-8F44C787F84B}" dt="2023-05-12T23:37:49.389" v="10093" actId="478"/>
          <ac:cxnSpMkLst>
            <pc:docMk/>
            <pc:sldMk cId="4286926170" sldId="3385"/>
            <ac:cxnSpMk id="11" creationId="{3538DB4F-5456-BD7D-F698-6A5FA9237C3C}"/>
          </ac:cxnSpMkLst>
        </pc:cxnChg>
      </pc:sldChg>
      <pc:sldMasterChg chg="delSldLayout">
        <pc:chgData name="Bertin Villanueva" userId="45c3b38671558b17" providerId="LiveId" clId="{6F002CFA-F6F6-484D-82D9-8F44C787F84B}" dt="2023-05-12T22:53:28.353" v="8934" actId="47"/>
        <pc:sldMasterMkLst>
          <pc:docMk/>
          <pc:sldMasterMk cId="3968079979" sldId="2147483648"/>
        </pc:sldMasterMkLst>
        <pc:sldLayoutChg chg="del">
          <pc:chgData name="Bertin Villanueva" userId="45c3b38671558b17" providerId="LiveId" clId="{6F002CFA-F6F6-484D-82D9-8F44C787F84B}" dt="2023-05-12T22:53:28.353" v="8934" actId="47"/>
          <pc:sldLayoutMkLst>
            <pc:docMk/>
            <pc:sldMasterMk cId="3968079979" sldId="2147483648"/>
            <pc:sldLayoutMk cId="3417523226" sldId="2147483714"/>
          </pc:sldLayoutMkLst>
        </pc:sldLayoutChg>
        <pc:sldLayoutChg chg="del">
          <pc:chgData name="Bertin Villanueva" userId="45c3b38671558b17" providerId="LiveId" clId="{6F002CFA-F6F6-484D-82D9-8F44C787F84B}" dt="2023-05-12T22:53:26.339" v="8933" actId="47"/>
          <pc:sldLayoutMkLst>
            <pc:docMk/>
            <pc:sldMasterMk cId="3968079979" sldId="2147483648"/>
            <pc:sldLayoutMk cId="2837640222" sldId="2147483716"/>
          </pc:sldLayoutMkLst>
        </pc:sldLayoutChg>
        <pc:sldLayoutChg chg="del">
          <pc:chgData name="Bertin Villanueva" userId="45c3b38671558b17" providerId="LiveId" clId="{6F002CFA-F6F6-484D-82D9-8F44C787F84B}" dt="2023-05-12T20:25:09.931" v="8289" actId="47"/>
          <pc:sldLayoutMkLst>
            <pc:docMk/>
            <pc:sldMasterMk cId="3968079979" sldId="2147483648"/>
            <pc:sldLayoutMk cId="3549868567" sldId="2147483717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B4EFCAFE-212C-4734-BC77-7E2EAA445D6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0A26631-D6CC-4646-B826-30D44D50850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4159EF-ED2B-408F-BCA3-D34D4F7DB760}" type="datetimeFigureOut">
              <a:rPr lang="es-CO" smtClean="0"/>
              <a:t>12/05/2023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82AC57-3955-4BDA-8F61-BF1320FB63C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BB30DE2-14A2-4BFD-BD83-BC2335DB66C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BDCDF6-AAFB-4FAC-BBF4-14E3AC0CA55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9682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A488C5-1697-4F06-B106-3EE216118B56}" type="datetimeFigureOut">
              <a:rPr lang="es-CO" smtClean="0"/>
              <a:t>12/05/2023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1B8975-4C2E-4E2E-9D18-43E3EE8DFED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99825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Instrucción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MX" sz="20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800" b="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han desarrollado muchas formas para desarrollar en los cristianos el llamado “Corazón de Padre”, aquí resumiremos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800" b="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de ellas que son particularmente utilizadas en ICIAR.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MX" sz="1800" b="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¿Mateo 28:19 o Marcos 16:16  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MX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Mateo 28:19 y Marcos 16:16 so</a:t>
            </a:r>
            <a:r>
              <a:rPr lang="es-MX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 dos pasajes bíblicos que se refieren al mandato de Jesús de </a:t>
            </a:r>
            <a:br>
              <a:rPr lang="es-MX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MX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predicar el Evangelio a todas las naciones y bautizar a aquellos que creen en él. Tanto Mateo como Marcos pertenecen a los llamados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Evangelios sinópticos.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es-MX" dirty="0"/>
              <a:t>¿Qué diferencias hay?</a:t>
            </a:r>
          </a:p>
          <a:p>
            <a:r>
              <a:rPr lang="es-MX" dirty="0"/>
              <a:t>¿A cual pertenezco yo?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1B8975-4C2E-4E2E-9D18-43E3EE8DFED9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737151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Ágape – comida con los hermanos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1B8975-4C2E-4E2E-9D18-43E3EE8DFED9}" type="slidenum">
              <a:rPr lang="es-CO" smtClean="0"/>
              <a:t>19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500989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Hermana 1:</a:t>
            </a:r>
          </a:p>
          <a:p>
            <a:r>
              <a:rPr lang="es-MX" dirty="0"/>
              <a:t>Oramos con ella, se acercó al Señor. Le ensañamos del gozo de Jesús.</a:t>
            </a:r>
          </a:p>
          <a:p>
            <a:r>
              <a:rPr lang="es-MX" dirty="0"/>
              <a:t>Con pocas posibilidades la operaron de cáncer.</a:t>
            </a:r>
          </a:p>
          <a:p>
            <a:r>
              <a:rPr lang="es-MX" dirty="0"/>
              <a:t>Salió muy bien.</a:t>
            </a:r>
          </a:p>
          <a:p>
            <a:r>
              <a:rPr lang="es-MX" dirty="0"/>
              <a:t>Agrace cada día de vida.</a:t>
            </a:r>
          </a:p>
          <a:p>
            <a:r>
              <a:rPr lang="es-MX" dirty="0"/>
              <a:t>Esta en “estacionado” el cáncer</a:t>
            </a:r>
          </a:p>
          <a:p>
            <a:r>
              <a:rPr lang="es-MX" dirty="0"/>
              <a:t>Es un ejemplo de alegría cuando alaba al Señor.</a:t>
            </a:r>
          </a:p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1B8975-4C2E-4E2E-9D18-43E3EE8DFED9}" type="slidenum">
              <a:rPr lang="es-CO" smtClean="0"/>
              <a:t>20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343168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Hermana 2:</a:t>
            </a:r>
          </a:p>
          <a:p>
            <a:r>
              <a:rPr lang="es-MX" dirty="0"/>
              <a:t>Su esposo era Santero.</a:t>
            </a:r>
          </a:p>
          <a:p>
            <a:r>
              <a:rPr lang="es-MX" dirty="0"/>
              <a:t>Agresivo, estaban separados.</a:t>
            </a:r>
          </a:p>
          <a:p>
            <a:r>
              <a:rPr lang="es-MX" dirty="0"/>
              <a:t>Cuando hablamos con el se le predicó a Jesús.</a:t>
            </a:r>
          </a:p>
          <a:p>
            <a:r>
              <a:rPr lang="es-MX" dirty="0"/>
              <a:t>Hoy es muy alegre en la alabanza, aún está en proceso.</a:t>
            </a:r>
          </a:p>
          <a:p>
            <a:endParaRPr lang="es-MX" dirty="0"/>
          </a:p>
          <a:p>
            <a:r>
              <a:rPr lang="es-MX" dirty="0"/>
              <a:t>Pero hay mucha paz en su esposa, pues a entendido el proceso por el que todos debemos pasar</a:t>
            </a:r>
          </a:p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1B8975-4C2E-4E2E-9D18-43E3EE8DFED9}" type="slidenum">
              <a:rPr lang="es-CO" smtClean="0"/>
              <a:t>21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47786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No es lo mío.</a:t>
            </a:r>
          </a:p>
          <a:p>
            <a:endParaRPr lang="es-MX" dirty="0"/>
          </a:p>
          <a:p>
            <a:r>
              <a:rPr lang="es-MX" dirty="0"/>
              <a:t>Es un trabajo constante.</a:t>
            </a:r>
          </a:p>
          <a:p>
            <a:r>
              <a:rPr lang="es-MX" dirty="0"/>
              <a:t>Hermano músico 1.</a:t>
            </a:r>
          </a:p>
          <a:p>
            <a:endParaRPr lang="es-MX" dirty="0"/>
          </a:p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1B8975-4C2E-4E2E-9D18-43E3EE8DFED9}" type="slidenum">
              <a:rPr lang="es-CO" smtClean="0"/>
              <a:t>22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123141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Hermano, con tatuaje 1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1B8975-4C2E-4E2E-9D18-43E3EE8DFED9}" type="slidenum">
              <a:rPr lang="es-CO" smtClean="0"/>
              <a:t>23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347062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El doctor.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1B8975-4C2E-4E2E-9D18-43E3EE8DFED9}" type="slidenum">
              <a:rPr lang="es-CO" smtClean="0"/>
              <a:t>24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8495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La sanidad de Tania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1B8975-4C2E-4E2E-9D18-43E3EE8DFED9}" type="slidenum">
              <a:rPr lang="es-CO" smtClean="0"/>
              <a:t>25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617318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Hermano que choco, cuando choco y resulto que fuimos a su casa a llevar la palabra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1B8975-4C2E-4E2E-9D18-43E3EE8DFED9}" type="slidenum">
              <a:rPr lang="es-CO" smtClean="0"/>
              <a:t>26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61835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Aquellas cosas que no podemos controlar.</a:t>
            </a:r>
          </a:p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1B8975-4C2E-4E2E-9D18-43E3EE8DFED9}" type="slidenum">
              <a:rPr lang="es-CO" smtClean="0"/>
              <a:t>27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257671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1B8975-4C2E-4E2E-9D18-43E3EE8DFED9}" type="slidenum">
              <a:rPr lang="es-CO" smtClean="0"/>
              <a:t>29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11238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s-ES" b="0" i="0" dirty="0">
                <a:solidFill>
                  <a:srgbClr val="374151"/>
                </a:solidFill>
                <a:effectLst/>
                <a:latin typeface="Söhne"/>
              </a:rPr>
              <a:t>Los evangelios sinópticos son los evangelios de Mateo, Marcos y Lucas en el Nuevo Testamento de la Biblia. </a:t>
            </a:r>
          </a:p>
          <a:p>
            <a:pPr algn="l"/>
            <a:endParaRPr lang="es-ES" b="0" i="0" dirty="0">
              <a:solidFill>
                <a:srgbClr val="374151"/>
              </a:solidFill>
              <a:effectLst/>
              <a:latin typeface="Söhne"/>
            </a:endParaRPr>
          </a:p>
          <a:p>
            <a:pPr algn="l"/>
            <a:r>
              <a:rPr lang="es-ES" b="0" i="0" dirty="0">
                <a:solidFill>
                  <a:srgbClr val="374151"/>
                </a:solidFill>
                <a:effectLst/>
                <a:latin typeface="Söhne"/>
              </a:rPr>
              <a:t>Se les llama "sinópticos" porque tienen una estructura y contenido similares y se pueden presentar en paralelo para comparar y contrastar sus relatos sobre la vida de Jesús.</a:t>
            </a:r>
          </a:p>
          <a:p>
            <a:pPr algn="l"/>
            <a:endParaRPr lang="es-ES" b="0" i="0" dirty="0">
              <a:solidFill>
                <a:srgbClr val="374151"/>
              </a:solidFill>
              <a:effectLst/>
              <a:latin typeface="Söhne"/>
            </a:endParaRPr>
          </a:p>
          <a:p>
            <a:pPr algn="l"/>
            <a:r>
              <a:rPr lang="es-ES" b="0" i="0" dirty="0">
                <a:solidFill>
                  <a:srgbClr val="374151"/>
                </a:solidFill>
                <a:effectLst/>
                <a:latin typeface="Söhne"/>
              </a:rPr>
              <a:t>Mateo se enfoca en cómo Jesús cumple las profecías del Antiguo Testamento.</a:t>
            </a:r>
          </a:p>
          <a:p>
            <a:pPr algn="l"/>
            <a:endParaRPr lang="es-ES" b="0" i="0" dirty="0">
              <a:solidFill>
                <a:srgbClr val="374151"/>
              </a:solidFill>
              <a:effectLst/>
              <a:latin typeface="Söhne"/>
            </a:endParaRPr>
          </a:p>
          <a:p>
            <a:pPr algn="l"/>
            <a:r>
              <a:rPr lang="es-ES" b="0" i="0" dirty="0">
                <a:solidFill>
                  <a:srgbClr val="374151"/>
                </a:solidFill>
                <a:effectLst/>
                <a:latin typeface="Söhne"/>
              </a:rPr>
              <a:t>Marcos se enfoca en la acción y los hechos de Jesús con un estilo narrativo más breve y conciso. </a:t>
            </a:r>
          </a:p>
          <a:p>
            <a:pPr algn="l"/>
            <a:endParaRPr lang="es-ES" b="0" i="0" dirty="0">
              <a:solidFill>
                <a:srgbClr val="374151"/>
              </a:solidFill>
              <a:effectLst/>
              <a:latin typeface="Söhne"/>
            </a:endParaRPr>
          </a:p>
          <a:p>
            <a:pPr algn="l"/>
            <a:r>
              <a:rPr lang="es-ES" b="0" i="0" dirty="0">
                <a:solidFill>
                  <a:srgbClr val="374151"/>
                </a:solidFill>
                <a:effectLst/>
                <a:latin typeface="Söhne"/>
              </a:rPr>
              <a:t>Ambos comparten muchas similitudes en términos de la cronología y el orden de los eventos en la vida de Jesús, así como en la inclusión de muchas de las mismas enseñanzas y milagros.</a:t>
            </a:r>
          </a:p>
          <a:p>
            <a:pPr algn="l"/>
            <a:endParaRPr lang="es-ES" b="0" i="0" dirty="0">
              <a:solidFill>
                <a:srgbClr val="374151"/>
              </a:solidFill>
              <a:effectLst/>
              <a:latin typeface="Söhne"/>
            </a:endParaRPr>
          </a:p>
          <a:p>
            <a:pPr algn="l"/>
            <a:r>
              <a:rPr lang="es-ES" b="0" i="0" dirty="0">
                <a:solidFill>
                  <a:srgbClr val="374151"/>
                </a:solidFill>
                <a:effectLst/>
                <a:latin typeface="Söhne"/>
              </a:rPr>
              <a:t>Por esta razón, los evangelios sinópticos a menudo se estudian y se comparan juntos para obtener una visión más completa y contextualizada de la vida y obra de Jesús.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1B8975-4C2E-4E2E-9D18-43E3EE8DFED9}" type="slidenum">
              <a:rPr lang="es-CO" smtClean="0"/>
              <a:t>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2681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s-ES" b="0" i="0" dirty="0">
                <a:solidFill>
                  <a:srgbClr val="374151"/>
                </a:solidFill>
                <a:effectLst/>
                <a:latin typeface="Söhne"/>
              </a:rPr>
              <a:t>Por ejemplo, el evangelio de Mateo se enfoca en cómo Jesús cumple las profecías del Antiguo Testamento, mientras que el evangelio de Marcos se enfoca en la acción y los hechos de Jesús con un estilo narrativo más breve y conciso. </a:t>
            </a:r>
          </a:p>
          <a:p>
            <a:pPr algn="l"/>
            <a:endParaRPr lang="es-ES" b="0" i="0" dirty="0">
              <a:solidFill>
                <a:srgbClr val="374151"/>
              </a:solidFill>
              <a:effectLst/>
              <a:latin typeface="Söhne"/>
            </a:endParaRPr>
          </a:p>
          <a:p>
            <a:pPr algn="l"/>
            <a:r>
              <a:rPr lang="es-ES" b="0" i="0" dirty="0">
                <a:solidFill>
                  <a:srgbClr val="374151"/>
                </a:solidFill>
                <a:effectLst/>
                <a:latin typeface="Söhne"/>
              </a:rPr>
              <a:t>A pesar de las diferencias, los evangelios sinópticos comparten muchas similitudes en términos de la cronología y el orden de los eventos en la vida de Jesús, así como en la inclusión de muchas de las mismas enseñanzas y milagros. Por esta razón, los evangelios sinópticos a menudo se estudian y se comparan juntos para obtener una visión más completa y contextualizada de la vida y obra de Jesús.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1B8975-4C2E-4E2E-9D18-43E3EE8DFED9}" type="slidenum">
              <a:rPr lang="es-CO" smtClean="0"/>
              <a:t>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65399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s-ES" b="0" i="0" dirty="0">
                <a:solidFill>
                  <a:srgbClr val="374151"/>
                </a:solidFill>
                <a:effectLst/>
                <a:latin typeface="Söhne"/>
              </a:rPr>
              <a:t>No nos toca hacer énfasis en la idea que si no crees en Jesús serás condenado, hagamos énfasis en que SÍ crea en el Señor.</a:t>
            </a:r>
          </a:p>
          <a:p>
            <a:pPr algn="l"/>
            <a:endParaRPr lang="es-ES" b="0" i="0" dirty="0">
              <a:solidFill>
                <a:srgbClr val="374151"/>
              </a:solidFill>
              <a:effectLst/>
              <a:latin typeface="Söhne"/>
            </a:endParaRPr>
          </a:p>
          <a:p>
            <a:pPr algn="l"/>
            <a:r>
              <a:rPr lang="es-ES" b="0" i="0" dirty="0">
                <a:solidFill>
                  <a:srgbClr val="374151"/>
                </a:solidFill>
                <a:effectLst/>
                <a:latin typeface="Söhne"/>
              </a:rPr>
              <a:t>La premisa principal en estos dos textos que son complementarios es HACER DISCÍPULOS.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1B8975-4C2E-4E2E-9D18-43E3EE8DFED9}" type="slidenum">
              <a:rPr lang="es-CO" smtClean="0"/>
              <a:t>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727802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l-GR" b="0" i="0" u="none" strike="noStrike" dirty="0" err="1">
                <a:solidFill>
                  <a:srgbClr val="000000"/>
                </a:solidFill>
                <a:effectLst/>
                <a:latin typeface="Noto Sans" panose="020B0502040504020204" pitchFamily="34"/>
              </a:rPr>
              <a:t>πιστοῖς</a:t>
            </a:r>
            <a:r>
              <a:rPr lang="el-GR" b="0" i="0" dirty="0">
                <a:solidFill>
                  <a:srgbClr val="000000"/>
                </a:solidFill>
                <a:effectLst/>
                <a:latin typeface="Noto Sans" panose="020B0502040504020204" pitchFamily="34"/>
              </a:rPr>
              <a:t> </a:t>
            </a:r>
            <a:endParaRPr lang="es-MX" b="0" i="0" dirty="0">
              <a:solidFill>
                <a:srgbClr val="000000"/>
              </a:solidFill>
              <a:effectLst/>
              <a:latin typeface="Noto Sans" panose="020B0502040504020204" pitchFamily="34"/>
            </a:endParaRPr>
          </a:p>
          <a:p>
            <a:pPr algn="l"/>
            <a:r>
              <a:rPr lang="es-ES" b="0" i="0" dirty="0">
                <a:solidFill>
                  <a:srgbClr val="374151"/>
                </a:solidFill>
                <a:effectLst/>
                <a:latin typeface="Söhne"/>
              </a:rPr>
              <a:t>Que actúan con la seguridad de su Fe en el Señor Jesucristo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b="0" i="0" u="none" strike="noStrike" dirty="0" err="1">
                <a:solidFill>
                  <a:srgbClr val="000000"/>
                </a:solidFill>
                <a:effectLst/>
                <a:latin typeface="Noto Sans" panose="020B0502040504020204" pitchFamily="34"/>
              </a:rPr>
              <a:t>ἀνθρώποις</a:t>
            </a:r>
            <a:endParaRPr lang="es-ES" b="0" i="0" dirty="0">
              <a:solidFill>
                <a:srgbClr val="374151"/>
              </a:solidFill>
              <a:effectLst/>
              <a:latin typeface="Söhne"/>
            </a:endParaRPr>
          </a:p>
          <a:p>
            <a:pPr algn="l"/>
            <a:r>
              <a:rPr lang="es-ES" b="0" i="0" dirty="0">
                <a:solidFill>
                  <a:srgbClr val="374151"/>
                </a:solidFill>
                <a:effectLst/>
                <a:latin typeface="Söhne"/>
              </a:rPr>
              <a:t>Gente, personas,  aunque casi siempre hombres, masculino.</a:t>
            </a:r>
          </a:p>
          <a:p>
            <a:pPr algn="l"/>
            <a:endParaRPr lang="es-ES" b="0" i="0" dirty="0">
              <a:solidFill>
                <a:srgbClr val="374151"/>
              </a:solidFill>
              <a:effectLst/>
              <a:latin typeface="Söhne"/>
            </a:endParaRPr>
          </a:p>
          <a:p>
            <a:pPr algn="l"/>
            <a:r>
              <a:rPr lang="es-ES" b="0" i="0" dirty="0">
                <a:solidFill>
                  <a:srgbClr val="374151"/>
                </a:solidFill>
                <a:effectLst/>
                <a:latin typeface="Söhne"/>
              </a:rPr>
              <a:t>No nos toca hacer énfasis en la idea que si no crees en Jesús serás condenado, hagamos énfasis en que SÍ crea en el Señor.</a:t>
            </a:r>
          </a:p>
          <a:p>
            <a:pPr algn="l"/>
            <a:endParaRPr lang="es-ES" b="0" i="0" dirty="0">
              <a:solidFill>
                <a:srgbClr val="374151"/>
              </a:solidFill>
              <a:effectLst/>
              <a:latin typeface="Söhne"/>
            </a:endParaRPr>
          </a:p>
          <a:p>
            <a:pPr algn="l"/>
            <a:r>
              <a:rPr lang="es-ES" b="0" i="0" dirty="0">
                <a:solidFill>
                  <a:srgbClr val="374151"/>
                </a:solidFill>
                <a:effectLst/>
                <a:latin typeface="Söhne"/>
              </a:rPr>
              <a:t>La premisa principal en estos dos textos que son complementarios es HACER DISCÍPULOS.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1B8975-4C2E-4E2E-9D18-43E3EE8DFED9}" type="slidenum">
              <a:rPr lang="es-CO" smtClean="0"/>
              <a:t>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49885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1B8975-4C2E-4E2E-9D18-43E3EE8DFED9}" type="slidenum">
              <a:rPr lang="es-CO" smtClean="0"/>
              <a:t>11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722195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200" dirty="0">
                <a:solidFill>
                  <a:schemeClr val="accent4"/>
                </a:solidFill>
                <a:latin typeface="Bahnschrift Light Condensed" panose="020B0502040204020203" pitchFamily="34" charset="0"/>
                <a:cs typeface="+mn-cs"/>
              </a:rPr>
              <a:t>En resumen, para desarrollar el corazón del padre, es muy importante dar </a:t>
            </a:r>
            <a:r>
              <a:rPr lang="es-MX" sz="1200" b="1" dirty="0">
                <a:solidFill>
                  <a:schemeClr val="accent5">
                    <a:lumMod val="75000"/>
                    <a:lumOff val="25000"/>
                  </a:schemeClr>
                </a:solidFill>
                <a:latin typeface="Bahnschrift Light Condensed" panose="020B0502040204020203" pitchFamily="34" charset="0"/>
                <a:cs typeface="+mn-cs"/>
              </a:rPr>
              <a:t>continuidad al trabajo de evangelismo</a:t>
            </a:r>
            <a:r>
              <a:rPr lang="es-MX" sz="1200" dirty="0">
                <a:solidFill>
                  <a:schemeClr val="accent4"/>
                </a:solidFill>
                <a:latin typeface="Bahnschrift Light Condensed" panose="020B0502040204020203" pitchFamily="34" charset="0"/>
                <a:cs typeface="+mn-cs"/>
              </a:rPr>
              <a:t>, a través del </a:t>
            </a:r>
            <a:r>
              <a:rPr lang="es-MX" sz="1200" b="1" dirty="0">
                <a:solidFill>
                  <a:schemeClr val="tx2">
                    <a:lumMod val="75000"/>
                  </a:schemeClr>
                </a:solidFill>
                <a:latin typeface="Bahnschrift Light Condensed" panose="020B0502040204020203" pitchFamily="34" charset="0"/>
                <a:cs typeface="+mn-cs"/>
              </a:rPr>
              <a:t>acompañamiento de nuestro discípulo </a:t>
            </a:r>
            <a:r>
              <a:rPr lang="es-MX" sz="1200" dirty="0">
                <a:solidFill>
                  <a:schemeClr val="accent4"/>
                </a:solidFill>
                <a:latin typeface="Bahnschrift Light Condensed" panose="020B0502040204020203" pitchFamily="34" charset="0"/>
                <a:cs typeface="+mn-cs"/>
              </a:rPr>
              <a:t>(hijo).  </a:t>
            </a:r>
          </a:p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1B8975-4C2E-4E2E-9D18-43E3EE8DFED9}" type="slidenum">
              <a:rPr lang="es-CO" smtClean="0"/>
              <a:t>12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825348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Mis primeras horas con Jesús</a:t>
            </a:r>
          </a:p>
          <a:p>
            <a:r>
              <a:rPr lang="es-MX" dirty="0"/>
              <a:t>El camino del discípulo</a:t>
            </a:r>
          </a:p>
          <a:p>
            <a:r>
              <a:rPr lang="es-MX" dirty="0"/>
              <a:t>El acompañante</a:t>
            </a:r>
          </a:p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1B8975-4C2E-4E2E-9D18-43E3EE8DFED9}" type="slidenum">
              <a:rPr lang="es-CO" smtClean="0"/>
              <a:t>14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822502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Mis primeras horas con Jesús</a:t>
            </a:r>
          </a:p>
          <a:p>
            <a:r>
              <a:rPr lang="es-MX" dirty="0"/>
              <a:t>El camino del discípulo</a:t>
            </a:r>
          </a:p>
          <a:p>
            <a:r>
              <a:rPr lang="es-MX" dirty="0"/>
              <a:t>El acompañante</a:t>
            </a:r>
          </a:p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1B8975-4C2E-4E2E-9D18-43E3EE8DFED9}" type="slidenum">
              <a:rPr lang="es-CO" smtClean="0"/>
              <a:t>16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68603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52AD2B1D-919F-4B4B-9EA4-6B8862BB2E92}"/>
              </a:ext>
            </a:extLst>
          </p:cNvPr>
          <p:cNvSpPr/>
          <p:nvPr userDrawn="1"/>
        </p:nvSpPr>
        <p:spPr>
          <a:xfrm>
            <a:off x="9296400" y="4686300"/>
            <a:ext cx="2895600" cy="2171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C48AD3C-F621-453E-A2B9-9F98CA777C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27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1910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posición de imagen 8">
            <a:extLst>
              <a:ext uri="{FF2B5EF4-FFF2-40B4-BE49-F238E27FC236}">
                <a16:creationId xmlns:a16="http://schemas.microsoft.com/office/drawing/2014/main" id="{4A1E1C62-7682-45EB-A414-2445831CA73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582150" y="1371600"/>
            <a:ext cx="2305050" cy="40767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Marcador de posición de imagen 10">
            <a:extLst>
              <a:ext uri="{FF2B5EF4-FFF2-40B4-BE49-F238E27FC236}">
                <a16:creationId xmlns:a16="http://schemas.microsoft.com/office/drawing/2014/main" id="{67FDB8DE-73CA-434E-AB2D-412B8633F22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277100" y="1047750"/>
            <a:ext cx="2609850" cy="4648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6180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osición de imagen 5">
            <a:extLst>
              <a:ext uri="{FF2B5EF4-FFF2-40B4-BE49-F238E27FC236}">
                <a16:creationId xmlns:a16="http://schemas.microsoft.com/office/drawing/2014/main" id="{B4AE9F9E-652F-43BC-A855-1A8A6E6F90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9697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44A118DA-14BF-3F46-AE25-94283E48DF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5335389" cy="54178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530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7717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ción de imagen 10">
            <a:extLst>
              <a:ext uri="{FF2B5EF4-FFF2-40B4-BE49-F238E27FC236}">
                <a16:creationId xmlns:a16="http://schemas.microsoft.com/office/drawing/2014/main" id="{68494928-CF9A-408F-BDFF-886015B1FE8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318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osición de imagen 10">
            <a:extLst>
              <a:ext uri="{FF2B5EF4-FFF2-40B4-BE49-F238E27FC236}">
                <a16:creationId xmlns:a16="http://schemas.microsoft.com/office/drawing/2014/main" id="{68494928-CF9A-408F-BDFF-886015B1FE8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869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imagen 2">
            <a:extLst>
              <a:ext uri="{FF2B5EF4-FFF2-40B4-BE49-F238E27FC236}">
                <a16:creationId xmlns:a16="http://schemas.microsoft.com/office/drawing/2014/main" id="{2C4FB51C-EAB8-454B-AA5E-2D566DE1471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62855" y="714376"/>
            <a:ext cx="4317207" cy="2162174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057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imagen 6"/>
          <p:cNvSpPr>
            <a:spLocks noGrp="1"/>
          </p:cNvSpPr>
          <p:nvPr>
            <p:ph type="pic" sz="quarter" idx="10"/>
          </p:nvPr>
        </p:nvSpPr>
        <p:spPr>
          <a:xfrm>
            <a:off x="2686050" y="697296"/>
            <a:ext cx="2152650" cy="309510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Marcador de posición de imagen 6"/>
          <p:cNvSpPr>
            <a:spLocks noGrp="1"/>
          </p:cNvSpPr>
          <p:nvPr>
            <p:ph type="pic" sz="quarter" idx="12"/>
          </p:nvPr>
        </p:nvSpPr>
        <p:spPr>
          <a:xfrm>
            <a:off x="6896100" y="697296"/>
            <a:ext cx="2152650" cy="309510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Marcador de posición de imagen 6"/>
          <p:cNvSpPr>
            <a:spLocks noGrp="1"/>
          </p:cNvSpPr>
          <p:nvPr>
            <p:ph type="pic" sz="quarter" idx="11"/>
          </p:nvPr>
        </p:nvSpPr>
        <p:spPr>
          <a:xfrm>
            <a:off x="4343400" y="362857"/>
            <a:ext cx="3048000" cy="380274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13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imagen 3">
            <a:extLst>
              <a:ext uri="{FF2B5EF4-FFF2-40B4-BE49-F238E27FC236}">
                <a16:creationId xmlns:a16="http://schemas.microsoft.com/office/drawing/2014/main" id="{8932BA8E-B107-45BD-83DB-D4B6684C29A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334250" y="0"/>
            <a:ext cx="485775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 noProof="0" dirty="0"/>
              <a:t>Click on the Icon to add an image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8180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imagen 3">
            <a:extLst>
              <a:ext uri="{FF2B5EF4-FFF2-40B4-BE49-F238E27FC236}">
                <a16:creationId xmlns:a16="http://schemas.microsoft.com/office/drawing/2014/main" id="{5F5567E8-3E6D-4407-B177-D2D3262F61A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559879" y="1000579"/>
            <a:ext cx="1914978" cy="1914978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5" name="Marcador de posición de imagen 3">
            <a:extLst>
              <a:ext uri="{FF2B5EF4-FFF2-40B4-BE49-F238E27FC236}">
                <a16:creationId xmlns:a16="http://schemas.microsoft.com/office/drawing/2014/main" id="{5F5567E8-3E6D-4407-B177-D2D3262F61A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559879" y="3576865"/>
            <a:ext cx="1914978" cy="1914978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296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ción de imagen 3">
            <a:extLst>
              <a:ext uri="{FF2B5EF4-FFF2-40B4-BE49-F238E27FC236}">
                <a16:creationId xmlns:a16="http://schemas.microsoft.com/office/drawing/2014/main" id="{5F5567E8-3E6D-4407-B177-D2D3262F61A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65250" y="1581150"/>
            <a:ext cx="3638550" cy="3638550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542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hyperlink" Target="https://slidesgratis.com/" TargetMode="Externa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://free-powerpoint-templates-download.com/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517EEEA6-41DF-4DA7-9145-B9D6D18D11EF}"/>
              </a:ext>
            </a:extLst>
          </p:cNvPr>
          <p:cNvSpPr/>
          <p:nvPr userDrawn="1"/>
        </p:nvSpPr>
        <p:spPr>
          <a:xfrm>
            <a:off x="0" y="-1178145"/>
            <a:ext cx="12192000" cy="1160711"/>
          </a:xfrm>
          <a:prstGeom prst="rect">
            <a:avLst/>
          </a:prstGeom>
          <a:solidFill>
            <a:srgbClr val="4C0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8554778-3CBD-4CEA-8118-6E137767477E}"/>
              </a:ext>
            </a:extLst>
          </p:cNvPr>
          <p:cNvSpPr txBox="1"/>
          <p:nvPr userDrawn="1"/>
        </p:nvSpPr>
        <p:spPr>
          <a:xfrm>
            <a:off x="1659310" y="-688899"/>
            <a:ext cx="2367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http://ppthemes.com/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FF01F04-39F1-462C-B506-5DE4232D30A6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9453" y="-1083156"/>
            <a:ext cx="1555777" cy="970735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900B17B7-C9A3-41CE-939E-E45D1955FCD3}"/>
              </a:ext>
            </a:extLst>
          </p:cNvPr>
          <p:cNvSpPr txBox="1"/>
          <p:nvPr userDrawn="1"/>
        </p:nvSpPr>
        <p:spPr>
          <a:xfrm>
            <a:off x="8659820" y="-645106"/>
            <a:ext cx="2659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https://slidesgratis.com/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37C819BA-7AFD-4214-A544-2BC37CACF3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89" r="12615" b="30833"/>
          <a:stretch/>
        </p:blipFill>
        <p:spPr>
          <a:xfrm>
            <a:off x="321364" y="-974539"/>
            <a:ext cx="1337946" cy="654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079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95" r:id="rId2"/>
    <p:sldLayoutId id="2147483702" r:id="rId3"/>
    <p:sldLayoutId id="2147483692" r:id="rId4"/>
    <p:sldLayoutId id="2147483688" r:id="rId5"/>
    <p:sldLayoutId id="2147483689" r:id="rId6"/>
    <p:sldLayoutId id="2147483686" r:id="rId7"/>
    <p:sldLayoutId id="2147483668" r:id="rId8"/>
    <p:sldLayoutId id="2147483682" r:id="rId9"/>
    <p:sldLayoutId id="2147483660" r:id="rId10"/>
    <p:sldLayoutId id="2147483699" r:id="rId11"/>
    <p:sldLayoutId id="2147483698" r:id="rId12"/>
    <p:sldLayoutId id="214748371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17/06/relationships/model3d" Target="../media/model3d1.glb"/><Relationship Id="rId5" Type="http://schemas.microsoft.com/office/2007/relationships/hdphoto" Target="../media/hdphoto2.wdp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microsoft.com/office/2017/06/relationships/model3d" Target="../media/model3d1.glb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24.png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pxhere.com/es/photo/1014809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10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ixabay.com/en/mouse-computer-hardware-optical-159568/" TargetMode="External"/><Relationship Id="rId5" Type="http://schemas.openxmlformats.org/officeDocument/2006/relationships/image" Target="../media/image9.png"/><Relationship Id="rId10" Type="http://schemas.openxmlformats.org/officeDocument/2006/relationships/hyperlink" Target="https://www.pexels.com/es-es/foto/programa-abierto-para-trabajar-en-linea-en-una-computadora-portatil-3888149/" TargetMode="External"/><Relationship Id="rId4" Type="http://schemas.microsoft.com/office/2007/relationships/hdphoto" Target="../media/hdphoto2.wdp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es/coraz%C3%B3n-el-amor-rojo-brillante-37317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File:Red_Checkmark.sv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microsoft.com/office/2007/relationships/hdphoto" Target="../media/hdphoto4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>
            <a:extLst>
              <a:ext uri="{FF2B5EF4-FFF2-40B4-BE49-F238E27FC236}">
                <a16:creationId xmlns:a16="http://schemas.microsoft.com/office/drawing/2014/main" id="{42BEC6CD-A845-10AE-55F5-DFB30117EB3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72000"/>
                    </a14:imgEffect>
                    <a14:imgEffect>
                      <a14:brightnessContrast contrast="2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  <a:effectLst/>
        </p:spPr>
      </p:pic>
      <p:sp>
        <p:nvSpPr>
          <p:cNvPr id="180" name="Freeform: Shape 179">
            <a:extLst>
              <a:ext uri="{FF2B5EF4-FFF2-40B4-BE49-F238E27FC236}">
                <a16:creationId xmlns:a16="http://schemas.microsoft.com/office/drawing/2014/main" id="{00DE9B2D-FB36-4A84-9C30-F433E7DBE3B7}"/>
              </a:ext>
            </a:extLst>
          </p:cNvPr>
          <p:cNvSpPr/>
          <p:nvPr/>
        </p:nvSpPr>
        <p:spPr>
          <a:xfrm>
            <a:off x="1" y="4673272"/>
            <a:ext cx="2363501" cy="2184728"/>
          </a:xfrm>
          <a:custGeom>
            <a:avLst/>
            <a:gdLst>
              <a:gd name="connsiteX0" fmla="*/ 908133 w 2363501"/>
              <a:gd name="connsiteY0" fmla="*/ 0 h 2184728"/>
              <a:gd name="connsiteX1" fmla="*/ 2363501 w 2363501"/>
              <a:gd name="connsiteY1" fmla="*/ 1455368 h 2184728"/>
              <a:gd name="connsiteX2" fmla="*/ 2187846 w 2363501"/>
              <a:gd name="connsiteY2" fmla="*/ 2149083 h 2184728"/>
              <a:gd name="connsiteX3" fmla="*/ 2166191 w 2363501"/>
              <a:gd name="connsiteY3" fmla="*/ 2184728 h 2184728"/>
              <a:gd name="connsiteX4" fmla="*/ 0 w 2363501"/>
              <a:gd name="connsiteY4" fmla="*/ 2184728 h 2184728"/>
              <a:gd name="connsiteX5" fmla="*/ 0 w 2363501"/>
              <a:gd name="connsiteY5" fmla="*/ 319162 h 2184728"/>
              <a:gd name="connsiteX6" fmla="*/ 94423 w 2363501"/>
              <a:gd name="connsiteY6" fmla="*/ 248554 h 2184728"/>
              <a:gd name="connsiteX7" fmla="*/ 908133 w 2363501"/>
              <a:gd name="connsiteY7" fmla="*/ 0 h 2184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63501" h="2184728">
                <a:moveTo>
                  <a:pt x="908133" y="0"/>
                </a:moveTo>
                <a:cubicBezTo>
                  <a:pt x="1711911" y="0"/>
                  <a:pt x="2363501" y="651590"/>
                  <a:pt x="2363501" y="1455368"/>
                </a:cubicBezTo>
                <a:cubicBezTo>
                  <a:pt x="2363501" y="1706549"/>
                  <a:pt x="2299869" y="1942867"/>
                  <a:pt x="2187846" y="2149083"/>
                </a:cubicBezTo>
                <a:lnTo>
                  <a:pt x="2166191" y="2184728"/>
                </a:lnTo>
                <a:lnTo>
                  <a:pt x="0" y="2184728"/>
                </a:lnTo>
                <a:lnTo>
                  <a:pt x="0" y="319162"/>
                </a:lnTo>
                <a:lnTo>
                  <a:pt x="94423" y="248554"/>
                </a:lnTo>
                <a:cubicBezTo>
                  <a:pt x="326701" y="91630"/>
                  <a:pt x="606716" y="0"/>
                  <a:pt x="90813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8" name="Multiplication Sign 177">
            <a:extLst>
              <a:ext uri="{FF2B5EF4-FFF2-40B4-BE49-F238E27FC236}">
                <a16:creationId xmlns:a16="http://schemas.microsoft.com/office/drawing/2014/main" id="{18C8E5CD-5737-4B85-A61F-8756C34F735F}"/>
              </a:ext>
            </a:extLst>
          </p:cNvPr>
          <p:cNvSpPr/>
          <p:nvPr/>
        </p:nvSpPr>
        <p:spPr>
          <a:xfrm>
            <a:off x="2756699" y="4415818"/>
            <a:ext cx="473845" cy="473845"/>
          </a:xfrm>
          <a:prstGeom prst="mathMultiply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79" name="Oval 178">
            <a:extLst>
              <a:ext uri="{FF2B5EF4-FFF2-40B4-BE49-F238E27FC236}">
                <a16:creationId xmlns:a16="http://schemas.microsoft.com/office/drawing/2014/main" id="{A11E19F7-C7F0-4219-ABB3-7A4D0E579773}"/>
              </a:ext>
            </a:extLst>
          </p:cNvPr>
          <p:cNvSpPr/>
          <p:nvPr/>
        </p:nvSpPr>
        <p:spPr>
          <a:xfrm>
            <a:off x="1413850" y="4141736"/>
            <a:ext cx="1495855" cy="1495855"/>
          </a:xfrm>
          <a:prstGeom prst="ellipse">
            <a:avLst/>
          </a:prstGeom>
          <a:solidFill>
            <a:srgbClr val="B8D13D">
              <a:alpha val="8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163C0192-EC06-4AD5-94B9-B81ED25121B0}"/>
              </a:ext>
            </a:extLst>
          </p:cNvPr>
          <p:cNvSpPr/>
          <p:nvPr/>
        </p:nvSpPr>
        <p:spPr>
          <a:xfrm rot="3941313">
            <a:off x="268782" y="1977886"/>
            <a:ext cx="1281225" cy="1199306"/>
          </a:xfrm>
          <a:prstGeom prst="ellipse">
            <a:avLst/>
          </a:prstGeom>
          <a:solidFill>
            <a:srgbClr val="B8D13D">
              <a:alpha val="8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8BD86934-B35B-47E7-9F3D-C53CCCCCC282}"/>
              </a:ext>
            </a:extLst>
          </p:cNvPr>
          <p:cNvSpPr/>
          <p:nvPr/>
        </p:nvSpPr>
        <p:spPr>
          <a:xfrm>
            <a:off x="1134966" y="1842129"/>
            <a:ext cx="820478" cy="876521"/>
          </a:xfrm>
          <a:prstGeom prst="ellipse">
            <a:avLst/>
          </a:prstGeom>
          <a:solidFill>
            <a:srgbClr val="2D083C">
              <a:alpha val="7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ircle: Hollow 29">
            <a:extLst>
              <a:ext uri="{FF2B5EF4-FFF2-40B4-BE49-F238E27FC236}">
                <a16:creationId xmlns:a16="http://schemas.microsoft.com/office/drawing/2014/main" id="{651055D1-1660-4E53-901C-8EBCA36F40E5}"/>
              </a:ext>
            </a:extLst>
          </p:cNvPr>
          <p:cNvSpPr/>
          <p:nvPr/>
        </p:nvSpPr>
        <p:spPr>
          <a:xfrm>
            <a:off x="10931523" y="209513"/>
            <a:ext cx="818180" cy="818180"/>
          </a:xfrm>
          <a:prstGeom prst="donu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Block Arc 31">
            <a:extLst>
              <a:ext uri="{FF2B5EF4-FFF2-40B4-BE49-F238E27FC236}">
                <a16:creationId xmlns:a16="http://schemas.microsoft.com/office/drawing/2014/main" id="{0CFAB656-904B-4634-9801-AFEAA18AA4D7}"/>
              </a:ext>
            </a:extLst>
          </p:cNvPr>
          <p:cNvSpPr/>
          <p:nvPr/>
        </p:nvSpPr>
        <p:spPr>
          <a:xfrm rot="16200000">
            <a:off x="11404280" y="2315315"/>
            <a:ext cx="1575439" cy="1575439"/>
          </a:xfrm>
          <a:prstGeom prst="blockArc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78A54F8C-3896-4012-8326-2B3073307BD2}"/>
              </a:ext>
            </a:extLst>
          </p:cNvPr>
          <p:cNvSpPr/>
          <p:nvPr/>
        </p:nvSpPr>
        <p:spPr>
          <a:xfrm>
            <a:off x="10451169" y="5209756"/>
            <a:ext cx="1632502" cy="1648244"/>
          </a:xfrm>
          <a:prstGeom prst="ellipse">
            <a:avLst/>
          </a:prstGeom>
          <a:solidFill>
            <a:srgbClr val="FFC000">
              <a:alpha val="8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2F9C19B-92C0-C98C-95A3-40C5BF7D52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559" b="94225" l="1260" r="96378">
                        <a14:foregroundMark x1="21890" y1="16109" x2="42047" y2="3343"/>
                        <a14:foregroundMark x1="42047" y1="3343" x2="70866" y2="9422"/>
                        <a14:foregroundMark x1="70866" y1="9422" x2="88976" y2="25380"/>
                        <a14:foregroundMark x1="88976" y1="25380" x2="98110" y2="43009"/>
                        <a14:foregroundMark x1="98110" y1="43009" x2="93701" y2="66413"/>
                        <a14:foregroundMark x1="93701" y1="66413" x2="76850" y2="88298"/>
                        <a14:foregroundMark x1="76850" y1="88298" x2="57480" y2="96960"/>
                        <a14:foregroundMark x1="57480" y1="96960" x2="41102" y2="95289"/>
                        <a14:foregroundMark x1="41102" y1="95289" x2="25197" y2="87082"/>
                        <a14:foregroundMark x1="25197" y1="87082" x2="12441" y2="73556"/>
                        <a14:foregroundMark x1="12441" y1="73556" x2="4409" y2="44833"/>
                        <a14:foregroundMark x1="4409" y1="44833" x2="25512" y2="13222"/>
                        <a14:foregroundMark x1="25512" y1="13222" x2="26457" y2="12766"/>
                        <a14:foregroundMark x1="30551" y1="10182" x2="57165" y2="5623"/>
                        <a14:foregroundMark x1="57165" y1="5623" x2="37323" y2="8359"/>
                        <a14:foregroundMark x1="37323" y1="8359" x2="60472" y2="5167"/>
                        <a14:foregroundMark x1="60472" y1="5167" x2="62835" y2="6383"/>
                        <a14:foregroundMark x1="3449" y1="32979" x2="2835" y2="33587"/>
                        <a14:foregroundMark x1="20787" y1="15805" x2="3449" y2="32979"/>
                        <a14:foregroundMark x1="2625" y1="35855" x2="1260" y2="50608"/>
                        <a14:foregroundMark x1="2835" y1="33587" x2="2793" y2="34045"/>
                        <a14:foregroundMark x1="1260" y1="50608" x2="8189" y2="69453"/>
                        <a14:foregroundMark x1="8189" y1="69453" x2="65984" y2="67173"/>
                        <a14:foregroundMark x1="65984" y1="67173" x2="48976" y2="68541"/>
                        <a14:foregroundMark x1="48976" y1="68541" x2="39055" y2="34043"/>
                        <a14:foregroundMark x1="39055" y1="34043" x2="40472" y2="17325"/>
                        <a14:foregroundMark x1="40472" y1="17325" x2="64094" y2="28419"/>
                        <a14:foregroundMark x1="60472" y1="22796" x2="43622" y2="22796"/>
                        <a14:foregroundMark x1="43622" y1="22796" x2="43307" y2="23100"/>
                        <a14:foregroundMark x1="66142" y1="18693" x2="46929" y2="27508"/>
                        <a14:foregroundMark x1="46929" y1="27508" x2="46614" y2="47416"/>
                        <a14:foregroundMark x1="53701" y1="27660" x2="57795" y2="41337"/>
                        <a14:foregroundMark x1="54016" y1="29939" x2="53543" y2="52128"/>
                        <a14:foregroundMark x1="53543" y1="52128" x2="57480" y2="54711"/>
                        <a14:foregroundMark x1="40945" y1="63070" x2="57953" y2="60638"/>
                        <a14:foregroundMark x1="57953" y1="60638" x2="38898" y2="58663"/>
                        <a14:foregroundMark x1="38898" y1="58663" x2="42677" y2="57295"/>
                        <a14:foregroundMark x1="52756" y1="69149" x2="36693" y2="72188"/>
                        <a14:foregroundMark x1="36693" y1="72188" x2="40000" y2="72492"/>
                        <a14:foregroundMark x1="17480" y1="85714" x2="45039" y2="84498"/>
                        <a14:foregroundMark x1="45039" y1="84498" x2="86457" y2="86170"/>
                        <a14:foregroundMark x1="86457" y1="86170" x2="23465" y2="88298"/>
                        <a14:foregroundMark x1="8346" y1="85106" x2="10709" y2="85106"/>
                        <a14:foregroundMark x1="8661" y1="89970" x2="11496" y2="87386"/>
                        <a14:foregroundMark x1="96378" y1="57295" x2="96378" y2="57295"/>
                        <a14:foregroundMark x1="56063" y1="94225" x2="56063" y2="94225"/>
                        <a14:foregroundMark x1="65827" y1="70517" x2="65827" y2="70517"/>
                        <a14:foregroundMark x1="63780" y1="65653" x2="69606" y2="74164"/>
                        <a14:foregroundMark x1="61732" y1="61702" x2="43622" y2="60790"/>
                        <a14:foregroundMark x1="43622" y1="60790" x2="51654" y2="58511"/>
                        <a14:foregroundMark x1="56063" y1="73556" x2="57795" y2="70669"/>
                        <a14:foregroundMark x1="63780" y1="62310" x2="44882" y2="61702"/>
                        <a14:foregroundMark x1="44882" y1="61702" x2="50236" y2="62310"/>
                        <a14:foregroundMark x1="52913" y1="56231" x2="55748" y2="60486"/>
                        <a14:foregroundMark x1="35118" y1="64134" x2="33858" y2="65350"/>
                        <a14:foregroundMark x1="41102" y1="61702" x2="40945" y2="61702"/>
                        <a14:foregroundMark x1="38583" y1="62158" x2="38583" y2="62158"/>
                        <a14:foregroundMark x1="1575" y1="58511" x2="1575" y2="58511"/>
                        <a14:foregroundMark x1="1575" y1="58511" x2="1575" y2="58511"/>
                        <a14:foregroundMark x1="2362" y1="59271" x2="2362" y2="59271"/>
                        <a14:foregroundMark x1="89449" y1="89058" x2="89449" y2="89058"/>
                        <a14:foregroundMark x1="89291" y1="86170" x2="89291" y2="86170"/>
                        <a14:foregroundMark x1="37323" y1="20517" x2="37323" y2="20517"/>
                        <a14:foregroundMark x1="36063" y1="19757" x2="36063" y2="19757"/>
                        <a14:foregroundMark x1="34331" y1="20821" x2="34331" y2="20821"/>
                        <a14:foregroundMark x1="43150" y1="31763" x2="43150" y2="31763"/>
                        <a14:foregroundMark x1="42677" y1="31003" x2="42677" y2="31003"/>
                        <a14:foregroundMark x1="44252" y1="35714" x2="44252" y2="35714"/>
                        <a14:foregroundMark x1="44409" y1="37082" x2="44409" y2="37082"/>
                        <a14:foregroundMark x1="45669" y1="37994" x2="45669" y2="37994"/>
                        <a14:foregroundMark x1="7087" y1="90122" x2="7087" y2="90122"/>
                        <a14:backgroundMark x1="12756" y1="91337" x2="15591" y2="91793"/>
                        <a14:backgroundMark x1="12913" y1="91033" x2="14016" y2="91033"/>
                        <a14:backgroundMark x1="2520" y1="33891" x2="1575" y2="35258"/>
                        <a14:backgroundMark x1="2520" y1="33587" x2="2677" y2="33131"/>
                        <a14:backgroundMark x1="2835" y1="33891" x2="2835" y2="33891"/>
                        <a14:backgroundMark x1="2992" y1="33587" x2="2992" y2="33587"/>
                        <a14:backgroundMark x1="2677" y1="32979" x2="2677" y2="32979"/>
                        <a14:backgroundMark x1="3150" y1="33587" x2="3150" y2="33587"/>
                        <a14:backgroundMark x1="3150" y1="33131" x2="3150" y2="33131"/>
                        <a14:backgroundMark x1="2677" y1="34650" x2="2677" y2="34195"/>
                        <a14:backgroundMark x1="13228" y1="90729" x2="13228" y2="90729"/>
                        <a14:backgroundMark x1="13701" y1="90426" x2="13701" y2="904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044" y="5209756"/>
            <a:ext cx="1590631" cy="164824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DE31513-54E4-4428-8101-741A2318110E}"/>
              </a:ext>
            </a:extLst>
          </p:cNvPr>
          <p:cNvSpPr txBox="1"/>
          <p:nvPr/>
        </p:nvSpPr>
        <p:spPr>
          <a:xfrm>
            <a:off x="811763" y="-242596"/>
            <a:ext cx="10039739" cy="2210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3800" dirty="0">
                <a:solidFill>
                  <a:schemeClr val="accent4"/>
                </a:solidFill>
                <a:latin typeface="Bahnschrift Light Condensed" panose="020B0502040204020203" pitchFamily="34" charset="0"/>
              </a:rPr>
              <a:t>DESARROLLANDO</a:t>
            </a:r>
            <a:endParaRPr lang="en-US" sz="13800" dirty="0">
              <a:solidFill>
                <a:schemeClr val="accent5"/>
              </a:solidFill>
              <a:latin typeface="Bahnschrift Light Condensed" panose="020B0502040204020203" pitchFamily="34" charset="0"/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11F53DE4-6DA1-41AC-A0B2-1486B3552E80}"/>
              </a:ext>
            </a:extLst>
          </p:cNvPr>
          <p:cNvSpPr txBox="1"/>
          <p:nvPr/>
        </p:nvSpPr>
        <p:spPr>
          <a:xfrm>
            <a:off x="2632808" y="1411926"/>
            <a:ext cx="6434216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6000" dirty="0">
                <a:ln w="19050">
                  <a:noFill/>
                </a:ln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EL CORAZ     N  DE</a:t>
            </a:r>
          </a:p>
        </p:txBody>
      </p:sp>
      <p:sp>
        <p:nvSpPr>
          <p:cNvPr id="3" name="TextBox 22">
            <a:extLst>
              <a:ext uri="{FF2B5EF4-FFF2-40B4-BE49-F238E27FC236}">
                <a16:creationId xmlns:a16="http://schemas.microsoft.com/office/drawing/2014/main" id="{69BBC40D-30BF-8277-6500-50E4E6726646}"/>
              </a:ext>
            </a:extLst>
          </p:cNvPr>
          <p:cNvSpPr txBox="1"/>
          <p:nvPr/>
        </p:nvSpPr>
        <p:spPr>
          <a:xfrm>
            <a:off x="4190826" y="1983009"/>
            <a:ext cx="33181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0" dirty="0">
                <a:solidFill>
                  <a:schemeClr val="accent4"/>
                </a:solidFill>
                <a:latin typeface="Bahnschrift Light Condensed" panose="020B0502040204020203" pitchFamily="34" charset="0"/>
              </a:rPr>
              <a:t>PADRES</a:t>
            </a:r>
            <a:endParaRPr lang="en-US" sz="8000" dirty="0">
              <a:solidFill>
                <a:schemeClr val="accent5"/>
              </a:solidFill>
              <a:latin typeface="Bahnschrift Light Condensed" panose="020B0502040204020203" pitchFamily="34" charset="0"/>
            </a:endParaRP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8" name="Modelo 3D 7" descr="Emoji de corazón que palpita">
                <a:extLst>
                  <a:ext uri="{FF2B5EF4-FFF2-40B4-BE49-F238E27FC236}">
                    <a16:creationId xmlns:a16="http://schemas.microsoft.com/office/drawing/2014/main" id="{7B06FA79-2174-4C5B-5CFE-AB942389F5FD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626849288"/>
                  </p:ext>
                </p:extLst>
              </p:nvPr>
            </p:nvGraphicFramePr>
            <p:xfrm>
              <a:off x="6283538" y="1563780"/>
              <a:ext cx="860212" cy="751535"/>
            </p:xfrm>
            <a:graphic>
              <a:graphicData uri="http://schemas.microsoft.com/office/drawing/2017/model3d">
                <am3d:model3d r:embed="rId6">
                  <am3d:spPr>
                    <a:xfrm>
                      <a:off x="0" y="0"/>
                      <a:ext cx="860212" cy="751535"/>
                    </a:xfrm>
                    <a:prstGeom prst="rect">
                      <a:avLst/>
                    </a:prstGeom>
                  </am3d:spPr>
                  <am3d:camera>
                    <am3d:pos x="-7200000" y="0" z="66445612"/>
                    <am3d:up dx="0" dy="36000000" dz="0"/>
                    <am3d:lookAt x="0" y="0" z="0"/>
                    <am3d:perspective fov="1958336"/>
                  </am3d:camera>
                  <am3d:trans>
                    <am3d:meterPerModelUnit n="17211417" d="1000000"/>
                    <am3d:preTrans dx="1" dy="-21193620" dz="1"/>
                    <am3d:scale>
                      <am3d:sx n="1000000" d="1000000"/>
                      <am3d:sy n="1000000" d="1000000"/>
                      <am3d:sz n="1000000" d="1000000"/>
                    </am3d:scale>
                    <am3d:rot ax="492230" ay="-700498" az="-100269"/>
                    <am3d:postTrans dx="0" dy="0" dz="0"/>
                  </am3d:trans>
                  <am3d:raster rName="Office3DRenderer" rVer="16.0.8326">
                    <am3d:blip r:embed="rId7"/>
                  </am3d:raster>
                  <am3d:extLst>
                    <a:ext uri="{E9DE012E-A134-456F-84FE-255F9AAD75C6}">
                      <a3danim:posterFrame xmlns:a3danim="http://schemas.microsoft.com/office/drawing/2018/animation/model3d" animId="0"/>
                    </a:ext>
                  </am3d:extLst>
                  <am3d:winViewport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8" name="Modelo 3D 7" descr="Emoji de corazón que palpita">
                <a:extLst>
                  <a:ext uri="{FF2B5EF4-FFF2-40B4-BE49-F238E27FC236}">
                    <a16:creationId xmlns:a16="http://schemas.microsoft.com/office/drawing/2014/main" id="{7B06FA79-2174-4C5B-5CFE-AB942389F5F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283538" y="1563780"/>
                <a:ext cx="860212" cy="751535"/>
              </a:xfrm>
              <a:prstGeom prst="rect">
                <a:avLst/>
              </a:prstGeom>
            </p:spPr>
          </p:pic>
        </mc:Fallback>
      </mc:AlternateContent>
      <p:pic>
        <p:nvPicPr>
          <p:cNvPr id="11" name="Imagen 10" descr="Logotipo&#10;&#10;Descripción generada automáticamente">
            <a:extLst>
              <a:ext uri="{FF2B5EF4-FFF2-40B4-BE49-F238E27FC236}">
                <a16:creationId xmlns:a16="http://schemas.microsoft.com/office/drawing/2014/main" id="{C530574D-730F-0161-8694-B55596D1183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8277" y="559837"/>
            <a:ext cx="1018365" cy="885335"/>
          </a:xfrm>
          <a:prstGeom prst="rect">
            <a:avLst/>
          </a:prstGeom>
        </p:spPr>
      </p:pic>
      <p:pic>
        <p:nvPicPr>
          <p:cNvPr id="12" name="Imagen 11" descr="Logotipo&#10;&#10;Descripción generada automáticamente">
            <a:extLst>
              <a:ext uri="{FF2B5EF4-FFF2-40B4-BE49-F238E27FC236}">
                <a16:creationId xmlns:a16="http://schemas.microsoft.com/office/drawing/2014/main" id="{7EEEF6B0-13A8-28E0-7736-3F497821CD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093" y="731717"/>
            <a:ext cx="808735" cy="703089"/>
          </a:xfrm>
          <a:prstGeom prst="rect">
            <a:avLst/>
          </a:prstGeom>
        </p:spPr>
      </p:pic>
      <p:pic>
        <p:nvPicPr>
          <p:cNvPr id="13" name="Imagen 12" descr="Logotipo&#10;&#10;Descripción generada automáticamente">
            <a:extLst>
              <a:ext uri="{FF2B5EF4-FFF2-40B4-BE49-F238E27FC236}">
                <a16:creationId xmlns:a16="http://schemas.microsoft.com/office/drawing/2014/main" id="{6F5C23AC-7095-CE43-B74F-60171318E52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1320" y="731718"/>
            <a:ext cx="603884" cy="703090"/>
          </a:xfrm>
          <a:prstGeom prst="rect">
            <a:avLst/>
          </a:prstGeom>
        </p:spPr>
      </p:pic>
      <p:sp>
        <p:nvSpPr>
          <p:cNvPr id="26" name="Multiplication Sign 25">
            <a:extLst>
              <a:ext uri="{FF2B5EF4-FFF2-40B4-BE49-F238E27FC236}">
                <a16:creationId xmlns:a16="http://schemas.microsoft.com/office/drawing/2014/main" id="{9EE1D920-ABBC-453F-89E1-4298B65C8826}"/>
              </a:ext>
            </a:extLst>
          </p:cNvPr>
          <p:cNvSpPr/>
          <p:nvPr/>
        </p:nvSpPr>
        <p:spPr>
          <a:xfrm>
            <a:off x="11053436" y="2890651"/>
            <a:ext cx="473845" cy="473845"/>
          </a:xfrm>
          <a:prstGeom prst="mathMultiply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 descr="Logotipo&#10;&#10;Descripción generada automáticamente">
            <a:extLst>
              <a:ext uri="{FF2B5EF4-FFF2-40B4-BE49-F238E27FC236}">
                <a16:creationId xmlns:a16="http://schemas.microsoft.com/office/drawing/2014/main" id="{BFC460FC-2F0A-2E42-2879-74007E314BB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649" y="2890651"/>
            <a:ext cx="3217939" cy="3653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00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6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35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6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950"/>
                            </p:stCondLst>
                            <p:childTnLst>
                              <p:par>
                                <p:cTn id="26" presetID="60" presetClass="entr" presetSubtype="1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sum"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20"/>
                                          </p:val>
                                        </p:tav>
                                        <p:tav tm="3330">
                                          <p:val>
                                            <p:fltVal val="-19.9349"/>
                                          </p:val>
                                        </p:tav>
                                        <p:tav tm="6660">
                                          <p:val>
                                            <p:fltVal val="-19.7456"/>
                                          </p:val>
                                        </p:tav>
                                        <p:tav tm="9990">
                                          <p:val>
                                            <p:fltVal val="-19.441"/>
                                          </p:val>
                                        </p:tav>
                                        <p:tav tm="13320">
                                          <p:val>
                                            <p:fltVal val="-19.0299"/>
                                          </p:val>
                                        </p:tav>
                                        <p:tav tm="16650">
                                          <p:val>
                                            <p:fltVal val="-18.5212"/>
                                          </p:val>
                                        </p:tav>
                                        <p:tav tm="19970">
                                          <p:val>
                                            <p:fltVal val="-17.9257"/>
                                          </p:val>
                                        </p:tav>
                                        <p:tav tm="23290">
                                          <p:val>
                                            <p:fltVal val="-17.2507"/>
                                          </p:val>
                                        </p:tav>
                                        <p:tav tm="26620">
                                          <p:val>
                                            <p:fltVal val="-16.5027"/>
                                          </p:val>
                                        </p:tav>
                                        <p:tav tm="29950">
                                          <p:val>
                                            <p:fltVal val="-15.6925"/>
                                          </p:val>
                                        </p:tav>
                                        <p:tav tm="33280">
                                          <p:val>
                                            <p:fltVal val="-14.829"/>
                                          </p:val>
                                        </p:tav>
                                        <p:tav tm="36610">
                                          <p:val>
                                            <p:fltVal val="-13.9209"/>
                                          </p:val>
                                        </p:tav>
                                        <p:tav tm="39940">
                                          <p:val>
                                            <p:fltVal val="-12.9772"/>
                                          </p:val>
                                        </p:tav>
                                        <p:tav tm="43270">
                                          <p:val>
                                            <p:fltVal val="-12.0068"/>
                                          </p:val>
                                        </p:tav>
                                        <p:tav tm="46600">
                                          <p:val>
                                            <p:fltVal val="-11.0184"/>
                                          </p:val>
                                        </p:tav>
                                        <p:tav tm="49930">
                                          <p:val>
                                            <p:fltVal val="-10.0209"/>
                                          </p:val>
                                        </p:tav>
                                        <p:tav tm="53250">
                                          <p:val>
                                            <p:fltVal val="-9.0263"/>
                                          </p:val>
                                        </p:tav>
                                        <p:tav tm="56580">
                                          <p:val>
                                            <p:fltVal val="-8.0373"/>
                                          </p:val>
                                        </p:tav>
                                        <p:tav tm="59900">
                                          <p:val>
                                            <p:fltVal val="-7.0688"/>
                                          </p:val>
                                        </p:tav>
                                        <p:tav tm="63220">
                                          <p:val>
                                            <p:fltVal val="-6.1264"/>
                                          </p:val>
                                        </p:tav>
                                        <p:tav tm="66540">
                                          <p:val>
                                            <p:fltVal val="-5.2189"/>
                                          </p:val>
                                        </p:tav>
                                        <p:tav tm="69870">
                                          <p:val>
                                            <p:fltVal val="-4.3528"/>
                                          </p:val>
                                        </p:tav>
                                        <p:tav tm="73190">
                                          <p:val>
                                            <p:fltVal val="-3.5418"/>
                                          </p:val>
                                        </p:tav>
                                        <p:tav tm="76510">
                                          <p:val>
                                            <p:fltVal val="-2.7922"/>
                                          </p:val>
                                        </p:tav>
                                        <p:tav tm="79830">
                                          <p:val>
                                            <p:fltVal val="-2.1127"/>
                                          </p:val>
                                        </p:tav>
                                        <p:tav tm="83160">
                                          <p:val>
                                            <p:fltVal val="-1.5104"/>
                                          </p:val>
                                        </p:tav>
                                        <p:tav tm="86480">
                                          <p:val>
                                            <p:fltVal val="-0.9978"/>
                                          </p:val>
                                        </p:tav>
                                        <p:tav tm="89800">
                                          <p:val>
                                            <p:fltVal val="-0.5817"/>
                                          </p:val>
                                        </p:tav>
                                        <p:tav tm="93120">
                                          <p:val>
                                            <p:fltVal val="-0.2709"/>
                                          </p:val>
                                        </p:tav>
                                        <p:tav tm="96450">
                                          <p:val>
                                            <p:fltVal val="-0.0738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950"/>
                            </p:stCondLst>
                            <p:childTnLst>
                              <p:par>
                                <p:cTn id="37" presetID="3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950"/>
                            </p:stCondLst>
                            <p:childTnLst>
                              <p:par>
                                <p:cTn id="4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77" grpId="0"/>
      <p:bldP spid="3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: Shape 179">
            <a:extLst>
              <a:ext uri="{FF2B5EF4-FFF2-40B4-BE49-F238E27FC236}">
                <a16:creationId xmlns:a16="http://schemas.microsoft.com/office/drawing/2014/main" id="{E82D29D3-43AB-6624-8B54-63BCD20C38DA}"/>
              </a:ext>
            </a:extLst>
          </p:cNvPr>
          <p:cNvSpPr/>
          <p:nvPr/>
        </p:nvSpPr>
        <p:spPr>
          <a:xfrm>
            <a:off x="-1" y="5637059"/>
            <a:ext cx="1373004" cy="1220942"/>
          </a:xfrm>
          <a:custGeom>
            <a:avLst/>
            <a:gdLst>
              <a:gd name="connsiteX0" fmla="*/ 908133 w 2363501"/>
              <a:gd name="connsiteY0" fmla="*/ 0 h 2184728"/>
              <a:gd name="connsiteX1" fmla="*/ 2363501 w 2363501"/>
              <a:gd name="connsiteY1" fmla="*/ 1455368 h 2184728"/>
              <a:gd name="connsiteX2" fmla="*/ 2187846 w 2363501"/>
              <a:gd name="connsiteY2" fmla="*/ 2149083 h 2184728"/>
              <a:gd name="connsiteX3" fmla="*/ 2166191 w 2363501"/>
              <a:gd name="connsiteY3" fmla="*/ 2184728 h 2184728"/>
              <a:gd name="connsiteX4" fmla="*/ 0 w 2363501"/>
              <a:gd name="connsiteY4" fmla="*/ 2184728 h 2184728"/>
              <a:gd name="connsiteX5" fmla="*/ 0 w 2363501"/>
              <a:gd name="connsiteY5" fmla="*/ 319162 h 2184728"/>
              <a:gd name="connsiteX6" fmla="*/ 94423 w 2363501"/>
              <a:gd name="connsiteY6" fmla="*/ 248554 h 2184728"/>
              <a:gd name="connsiteX7" fmla="*/ 908133 w 2363501"/>
              <a:gd name="connsiteY7" fmla="*/ 0 h 2184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63501" h="2184728">
                <a:moveTo>
                  <a:pt x="908133" y="0"/>
                </a:moveTo>
                <a:cubicBezTo>
                  <a:pt x="1711911" y="0"/>
                  <a:pt x="2363501" y="651590"/>
                  <a:pt x="2363501" y="1455368"/>
                </a:cubicBezTo>
                <a:cubicBezTo>
                  <a:pt x="2363501" y="1706549"/>
                  <a:pt x="2299869" y="1942867"/>
                  <a:pt x="2187846" y="2149083"/>
                </a:cubicBezTo>
                <a:lnTo>
                  <a:pt x="2166191" y="2184728"/>
                </a:lnTo>
                <a:lnTo>
                  <a:pt x="0" y="2184728"/>
                </a:lnTo>
                <a:lnTo>
                  <a:pt x="0" y="319162"/>
                </a:lnTo>
                <a:lnTo>
                  <a:pt x="94423" y="248554"/>
                </a:lnTo>
                <a:cubicBezTo>
                  <a:pt x="326701" y="91630"/>
                  <a:pt x="606716" y="0"/>
                  <a:pt x="90813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8" name="Circle: Hollow 29">
            <a:extLst>
              <a:ext uri="{FF2B5EF4-FFF2-40B4-BE49-F238E27FC236}">
                <a16:creationId xmlns:a16="http://schemas.microsoft.com/office/drawing/2014/main" id="{EB5735EE-D1BA-2029-3608-2843296A7932}"/>
              </a:ext>
            </a:extLst>
          </p:cNvPr>
          <p:cNvSpPr/>
          <p:nvPr/>
        </p:nvSpPr>
        <p:spPr>
          <a:xfrm rot="5400000">
            <a:off x="11598170" y="5532381"/>
            <a:ext cx="499045" cy="494902"/>
          </a:xfrm>
          <a:prstGeom prst="donu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Freeform: Shape 33">
            <a:extLst>
              <a:ext uri="{FF2B5EF4-FFF2-40B4-BE49-F238E27FC236}">
                <a16:creationId xmlns:a16="http://schemas.microsoft.com/office/drawing/2014/main" id="{9C56B3D8-15AA-3AD1-93F8-97065E7C7BD2}"/>
              </a:ext>
            </a:extLst>
          </p:cNvPr>
          <p:cNvSpPr/>
          <p:nvPr/>
        </p:nvSpPr>
        <p:spPr>
          <a:xfrm rot="16200000">
            <a:off x="11088987" y="5743862"/>
            <a:ext cx="1220942" cy="1041268"/>
          </a:xfrm>
          <a:custGeom>
            <a:avLst/>
            <a:gdLst>
              <a:gd name="connsiteX0" fmla="*/ 908133 w 2363501"/>
              <a:gd name="connsiteY0" fmla="*/ 0 h 2184728"/>
              <a:gd name="connsiteX1" fmla="*/ 2363501 w 2363501"/>
              <a:gd name="connsiteY1" fmla="*/ 1455368 h 2184728"/>
              <a:gd name="connsiteX2" fmla="*/ 2187846 w 2363501"/>
              <a:gd name="connsiteY2" fmla="*/ 2149083 h 2184728"/>
              <a:gd name="connsiteX3" fmla="*/ 2166191 w 2363501"/>
              <a:gd name="connsiteY3" fmla="*/ 2184728 h 2184728"/>
              <a:gd name="connsiteX4" fmla="*/ 0 w 2363501"/>
              <a:gd name="connsiteY4" fmla="*/ 2184728 h 2184728"/>
              <a:gd name="connsiteX5" fmla="*/ 0 w 2363501"/>
              <a:gd name="connsiteY5" fmla="*/ 319162 h 2184728"/>
              <a:gd name="connsiteX6" fmla="*/ 94423 w 2363501"/>
              <a:gd name="connsiteY6" fmla="*/ 248554 h 2184728"/>
              <a:gd name="connsiteX7" fmla="*/ 908133 w 2363501"/>
              <a:gd name="connsiteY7" fmla="*/ 0 h 2184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63501" h="2184728">
                <a:moveTo>
                  <a:pt x="908133" y="0"/>
                </a:moveTo>
                <a:cubicBezTo>
                  <a:pt x="1711911" y="0"/>
                  <a:pt x="2363501" y="651590"/>
                  <a:pt x="2363501" y="1455368"/>
                </a:cubicBezTo>
                <a:cubicBezTo>
                  <a:pt x="2363501" y="1706549"/>
                  <a:pt x="2299869" y="1942867"/>
                  <a:pt x="2187846" y="2149083"/>
                </a:cubicBezTo>
                <a:lnTo>
                  <a:pt x="2166191" y="2184728"/>
                </a:lnTo>
                <a:lnTo>
                  <a:pt x="0" y="2184728"/>
                </a:lnTo>
                <a:lnTo>
                  <a:pt x="0" y="319162"/>
                </a:lnTo>
                <a:lnTo>
                  <a:pt x="94423" y="248554"/>
                </a:lnTo>
                <a:cubicBezTo>
                  <a:pt x="326701" y="91630"/>
                  <a:pt x="606716" y="0"/>
                  <a:pt x="90813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Oval 34">
            <a:extLst>
              <a:ext uri="{FF2B5EF4-FFF2-40B4-BE49-F238E27FC236}">
                <a16:creationId xmlns:a16="http://schemas.microsoft.com/office/drawing/2014/main" id="{9BCB2BA4-CCEA-ACC4-9C61-120D3F570C21}"/>
              </a:ext>
            </a:extLst>
          </p:cNvPr>
          <p:cNvSpPr/>
          <p:nvPr/>
        </p:nvSpPr>
        <p:spPr>
          <a:xfrm rot="5400000">
            <a:off x="10606862" y="6005479"/>
            <a:ext cx="772517" cy="766103"/>
          </a:xfrm>
          <a:prstGeom prst="ellipse">
            <a:avLst/>
          </a:prstGeom>
          <a:solidFill>
            <a:srgbClr val="B8D13D">
              <a:alpha val="8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Personajes en la Vida de Pablo - Estudio">
            <a:extLst>
              <a:ext uri="{FF2B5EF4-FFF2-40B4-BE49-F238E27FC236}">
                <a16:creationId xmlns:a16="http://schemas.microsoft.com/office/drawing/2014/main" id="{398C0D9B-B914-CF8C-4786-6E55460BA55B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7" r="15287"/>
          <a:stretch>
            <a:fillRect/>
          </a:stretch>
        </p:blipFill>
        <p:spPr bwMode="auto">
          <a:xfrm>
            <a:off x="8345714" y="357193"/>
            <a:ext cx="3337272" cy="33888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92E7E6F-D8C9-F041-8648-49A5584F5458}"/>
              </a:ext>
            </a:extLst>
          </p:cNvPr>
          <p:cNvSpPr txBox="1"/>
          <p:nvPr/>
        </p:nvSpPr>
        <p:spPr>
          <a:xfrm>
            <a:off x="686501" y="2734097"/>
            <a:ext cx="6389891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  <a:latin typeface="Akzidenz-Grotesk BQ" pitchFamily="50" charset="0"/>
                <a:ea typeface="League Spartan" charset="0"/>
                <a:cs typeface="Poppins" pitchFamily="2" charset="77"/>
              </a:rPr>
              <a:t>3</a:t>
            </a:r>
            <a:r>
              <a:rPr lang="en-US" sz="2000" dirty="0">
                <a:solidFill>
                  <a:schemeClr val="tx2"/>
                </a:solidFill>
                <a:latin typeface="Akzidenz-Grotesk BQ" pitchFamily="50" charset="0"/>
                <a:ea typeface="League Spartan" charset="0"/>
                <a:cs typeface="Poppins" pitchFamily="2" charset="77"/>
              </a:rPr>
              <a:t> </a:t>
            </a:r>
            <a:r>
              <a:rPr lang="es-ES" sz="2000" dirty="0">
                <a:solidFill>
                  <a:schemeClr val="tx2"/>
                </a:solidFill>
                <a:latin typeface="Akzidenz-Grotesk BQ" pitchFamily="50" charset="0"/>
                <a:ea typeface="League Spartan" charset="0"/>
                <a:cs typeface="Poppins" pitchFamily="2" charset="77"/>
              </a:rPr>
              <a:t>viajes misioneros a través de Asia Menor y Europa</a:t>
            </a:r>
            <a:endParaRPr lang="en-US" sz="2000" dirty="0">
              <a:solidFill>
                <a:schemeClr val="tx2"/>
              </a:solidFill>
              <a:latin typeface="Akzidenz-Grotesk BQ" pitchFamily="50" charset="0"/>
              <a:ea typeface="League Spartan" charset="0"/>
              <a:cs typeface="Poppins" pitchFamily="2" charset="77"/>
            </a:endParaRPr>
          </a:p>
        </p:txBody>
      </p:sp>
      <p:sp>
        <p:nvSpPr>
          <p:cNvPr id="19" name="TextBox 12">
            <a:extLst>
              <a:ext uri="{FF2B5EF4-FFF2-40B4-BE49-F238E27FC236}">
                <a16:creationId xmlns:a16="http://schemas.microsoft.com/office/drawing/2014/main" id="{BD800242-8E4C-F30C-0D73-6BD745BD9F7B}"/>
              </a:ext>
            </a:extLst>
          </p:cNvPr>
          <p:cNvSpPr txBox="1"/>
          <p:nvPr/>
        </p:nvSpPr>
        <p:spPr>
          <a:xfrm>
            <a:off x="686501" y="2151137"/>
            <a:ext cx="5233740" cy="52322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s-ES" sz="2800" dirty="0">
                <a:solidFill>
                  <a:schemeClr val="accent5">
                    <a:lumMod val="75000"/>
                    <a:lumOff val="25000"/>
                  </a:schemeClr>
                </a:solidFill>
                <a:latin typeface="Akzidenz-Grotesk BQ" pitchFamily="50" charset="0"/>
                <a:ea typeface="League Spartan" charset="0"/>
                <a:cs typeface="Poppins" pitchFamily="2" charset="77"/>
              </a:rPr>
              <a:t>Múltiples </a:t>
            </a:r>
            <a:r>
              <a:rPr lang="es-ES" sz="2000" dirty="0">
                <a:solidFill>
                  <a:schemeClr val="accent5">
                    <a:lumMod val="75000"/>
                    <a:lumOff val="25000"/>
                  </a:schemeClr>
                </a:solidFill>
                <a:latin typeface="Akzidenz-Grotesk BQ" pitchFamily="50" charset="0"/>
                <a:ea typeface="League Spartan" charset="0"/>
                <a:cs typeface="Poppins" pitchFamily="2" charset="77"/>
              </a:rPr>
              <a:t>cartas del Nuevo Testamento.</a:t>
            </a:r>
          </a:p>
        </p:txBody>
      </p:sp>
      <p:sp>
        <p:nvSpPr>
          <p:cNvPr id="23" name="TextBox 12">
            <a:extLst>
              <a:ext uri="{FF2B5EF4-FFF2-40B4-BE49-F238E27FC236}">
                <a16:creationId xmlns:a16="http://schemas.microsoft.com/office/drawing/2014/main" id="{5BAAD961-3505-977D-2F88-6FAEF5B0C887}"/>
              </a:ext>
            </a:extLst>
          </p:cNvPr>
          <p:cNvSpPr txBox="1"/>
          <p:nvPr/>
        </p:nvSpPr>
        <p:spPr>
          <a:xfrm>
            <a:off x="655923" y="3683737"/>
            <a:ext cx="7263527" cy="156966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s-ES" sz="3200" dirty="0">
                <a:solidFill>
                  <a:schemeClr val="accent5">
                    <a:lumMod val="75000"/>
                    <a:lumOff val="25000"/>
                  </a:schemeClr>
                </a:solidFill>
                <a:latin typeface="Akzidenz-Grotesk BQ" pitchFamily="50" charset="0"/>
                <a:ea typeface="League Spartan" charset="0"/>
                <a:cs typeface="Poppins" pitchFamily="2" charset="77"/>
              </a:rPr>
              <a:t>Desarrollo de la teología de la justificación por la fe y la importancia del Espíritu Santo en la vida cristiana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24F7D372-053E-3D42-738E-65A9418D018B}"/>
              </a:ext>
            </a:extLst>
          </p:cNvPr>
          <p:cNvSpPr txBox="1"/>
          <p:nvPr/>
        </p:nvSpPr>
        <p:spPr>
          <a:xfrm>
            <a:off x="8207839" y="4001423"/>
            <a:ext cx="3613021" cy="193899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defPPr>
              <a:defRPr lang="es-CO"/>
            </a:defPPr>
            <a:lvl1pPr>
              <a:defRPr sz="2000">
                <a:solidFill>
                  <a:schemeClr val="tx2"/>
                </a:solidFill>
                <a:latin typeface="Akzidenz-Grotesk BQ" pitchFamily="50" charset="0"/>
                <a:ea typeface="League Spartan" charset="0"/>
                <a:cs typeface="Poppins" pitchFamily="2" charset="77"/>
              </a:defRPr>
            </a:lvl1pPr>
          </a:lstStyle>
          <a:p>
            <a:pPr algn="ctr"/>
            <a:r>
              <a:rPr lang="es-ES" dirty="0">
                <a:solidFill>
                  <a:schemeClr val="accent5">
                    <a:lumMod val="50000"/>
                    <a:lumOff val="50000"/>
                  </a:schemeClr>
                </a:solidFill>
              </a:rPr>
              <a:t>Apoyo a los creyentes perseguidos y a los necesitados, incluyendo la recolección de ofrendas para las iglesias pobres de Jerusalén</a:t>
            </a:r>
            <a:endParaRPr lang="es-MX" dirty="0">
              <a:solidFill>
                <a:schemeClr val="accent5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1" name="Forma libre: forma 30">
            <a:extLst>
              <a:ext uri="{FF2B5EF4-FFF2-40B4-BE49-F238E27FC236}">
                <a16:creationId xmlns:a16="http://schemas.microsoft.com/office/drawing/2014/main" id="{859292F2-8A5A-BA35-7A1C-E0CDC9A9AC11}"/>
              </a:ext>
            </a:extLst>
          </p:cNvPr>
          <p:cNvSpPr/>
          <p:nvPr/>
        </p:nvSpPr>
        <p:spPr>
          <a:xfrm>
            <a:off x="11493244" y="0"/>
            <a:ext cx="698755" cy="692310"/>
          </a:xfrm>
          <a:custGeom>
            <a:avLst/>
            <a:gdLst>
              <a:gd name="connsiteX0" fmla="*/ 47105 w 698755"/>
              <a:gd name="connsiteY0" fmla="*/ 0 h 692310"/>
              <a:gd name="connsiteX1" fmla="*/ 698755 w 698755"/>
              <a:gd name="connsiteY1" fmla="*/ 0 h 692310"/>
              <a:gd name="connsiteX2" fmla="*/ 698755 w 698755"/>
              <a:gd name="connsiteY2" fmla="*/ 641707 h 692310"/>
              <a:gd name="connsiteX3" fmla="*/ 675974 w 698755"/>
              <a:gd name="connsiteY3" fmla="*/ 654073 h 692310"/>
              <a:gd name="connsiteX4" fmla="*/ 486576 w 698755"/>
              <a:gd name="connsiteY4" fmla="*/ 692310 h 692310"/>
              <a:gd name="connsiteX5" fmla="*/ 0 w 698755"/>
              <a:gd name="connsiteY5" fmla="*/ 205734 h 692310"/>
              <a:gd name="connsiteX6" fmla="*/ 38238 w 698755"/>
              <a:gd name="connsiteY6" fmla="*/ 16337 h 692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8755" h="692310">
                <a:moveTo>
                  <a:pt x="47105" y="0"/>
                </a:moveTo>
                <a:lnTo>
                  <a:pt x="698755" y="0"/>
                </a:lnTo>
                <a:lnTo>
                  <a:pt x="698755" y="641707"/>
                </a:lnTo>
                <a:lnTo>
                  <a:pt x="675974" y="654073"/>
                </a:lnTo>
                <a:cubicBezTo>
                  <a:pt x="617760" y="678695"/>
                  <a:pt x="553758" y="692310"/>
                  <a:pt x="486576" y="692310"/>
                </a:cubicBezTo>
                <a:cubicBezTo>
                  <a:pt x="217847" y="692310"/>
                  <a:pt x="0" y="474463"/>
                  <a:pt x="0" y="205734"/>
                </a:cubicBezTo>
                <a:cubicBezTo>
                  <a:pt x="0" y="138552"/>
                  <a:pt x="13615" y="74550"/>
                  <a:pt x="38238" y="16337"/>
                </a:cubicBezTo>
                <a:close/>
              </a:path>
            </a:pathLst>
          </a:custGeom>
          <a:solidFill>
            <a:srgbClr val="FFC000">
              <a:alpha val="8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Oval 182">
            <a:extLst>
              <a:ext uri="{FF2B5EF4-FFF2-40B4-BE49-F238E27FC236}">
                <a16:creationId xmlns:a16="http://schemas.microsoft.com/office/drawing/2014/main" id="{B66B8467-849E-D637-82A7-7418D2DBC721}"/>
              </a:ext>
            </a:extLst>
          </p:cNvPr>
          <p:cNvSpPr/>
          <p:nvPr/>
        </p:nvSpPr>
        <p:spPr>
          <a:xfrm>
            <a:off x="4397139" y="253943"/>
            <a:ext cx="986468" cy="959606"/>
          </a:xfrm>
          <a:prstGeom prst="ellipse">
            <a:avLst/>
          </a:prstGeom>
          <a:solidFill>
            <a:srgbClr val="FFC000">
              <a:alpha val="8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183">
            <a:extLst>
              <a:ext uri="{FF2B5EF4-FFF2-40B4-BE49-F238E27FC236}">
                <a16:creationId xmlns:a16="http://schemas.microsoft.com/office/drawing/2014/main" id="{F7F23C83-12F9-DCF2-506C-4D1EE4C7A4E7}"/>
              </a:ext>
            </a:extLst>
          </p:cNvPr>
          <p:cNvSpPr/>
          <p:nvPr/>
        </p:nvSpPr>
        <p:spPr>
          <a:xfrm>
            <a:off x="4940374" y="228470"/>
            <a:ext cx="674869" cy="656492"/>
          </a:xfrm>
          <a:prstGeom prst="ellipse">
            <a:avLst/>
          </a:prstGeom>
          <a:solidFill>
            <a:srgbClr val="2D083C">
              <a:alpha val="7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Circle: Hollow 29">
            <a:extLst>
              <a:ext uri="{FF2B5EF4-FFF2-40B4-BE49-F238E27FC236}">
                <a16:creationId xmlns:a16="http://schemas.microsoft.com/office/drawing/2014/main" id="{CA1B3606-8745-51A9-1190-CEB35F9BAF1E}"/>
              </a:ext>
            </a:extLst>
          </p:cNvPr>
          <p:cNvSpPr/>
          <p:nvPr/>
        </p:nvSpPr>
        <p:spPr>
          <a:xfrm>
            <a:off x="0" y="30434"/>
            <a:ext cx="818180" cy="818180"/>
          </a:xfrm>
          <a:prstGeom prst="donu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5EF496-8EA7-444F-AFE2-B4DD130E021A}"/>
              </a:ext>
            </a:extLst>
          </p:cNvPr>
          <p:cNvSpPr txBox="1"/>
          <p:nvPr/>
        </p:nvSpPr>
        <p:spPr>
          <a:xfrm>
            <a:off x="509014" y="262023"/>
            <a:ext cx="7263527" cy="1723549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en-US" sz="6600" b="1" spc="300" dirty="0">
                <a:solidFill>
                  <a:srgbClr val="A11260"/>
                </a:solidFill>
                <a:latin typeface="Akzidenz-Grotesk BQ" pitchFamily="50" charset="0"/>
                <a:ea typeface="League Spartan" charset="0"/>
                <a:cs typeface="Poppins" pitchFamily="2" charset="77"/>
              </a:rPr>
              <a:t>PABLO</a:t>
            </a:r>
            <a:r>
              <a:rPr lang="en-US" sz="4000" b="1" spc="300" dirty="0">
                <a:solidFill>
                  <a:schemeClr val="tx2"/>
                </a:solidFill>
                <a:latin typeface="Akzidenz-Grotesk BQ" pitchFamily="50" charset="0"/>
                <a:ea typeface="League Spartan" charset="0"/>
                <a:cs typeface="Poppins" pitchFamily="2" charset="77"/>
              </a:rPr>
              <a:t> </a:t>
            </a:r>
            <a:br>
              <a:rPr lang="en-US" sz="4000" b="1" spc="300" dirty="0">
                <a:solidFill>
                  <a:schemeClr val="tx2"/>
                </a:solidFill>
                <a:latin typeface="Akzidenz-Grotesk BQ" pitchFamily="50" charset="0"/>
                <a:ea typeface="League Spartan" charset="0"/>
                <a:cs typeface="Poppins" pitchFamily="2" charset="77"/>
              </a:rPr>
            </a:br>
            <a:r>
              <a:rPr lang="en-US" sz="4000" b="1" spc="300" dirty="0">
                <a:solidFill>
                  <a:schemeClr val="tx2"/>
                </a:solidFill>
                <a:latin typeface="Akzidenz-Grotesk BQ" pitchFamily="50" charset="0"/>
                <a:ea typeface="League Spartan" charset="0"/>
                <a:cs typeface="Poppins" pitchFamily="2" charset="77"/>
              </a:rPr>
              <a:t>EL GRAN </a:t>
            </a:r>
            <a:r>
              <a:rPr lang="en-US" sz="4000" b="1" spc="300" dirty="0">
                <a:solidFill>
                  <a:srgbClr val="9579D5"/>
                </a:solidFill>
                <a:latin typeface="Akzidenz-Grotesk BQ" pitchFamily="50" charset="0"/>
                <a:ea typeface="League Spartan" charset="0"/>
                <a:cs typeface="Poppins" pitchFamily="2" charset="77"/>
              </a:rPr>
              <a:t>DISCIPULADOR</a:t>
            </a:r>
          </a:p>
        </p:txBody>
      </p:sp>
    </p:spTree>
    <p:extLst>
      <p:ext uri="{BB962C8B-B14F-4D97-AF65-F5344CB8AC3E}">
        <p14:creationId xmlns:p14="http://schemas.microsoft.com/office/powerpoint/2010/main" val="12365540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Freeform: Shape 179">
            <a:extLst>
              <a:ext uri="{FF2B5EF4-FFF2-40B4-BE49-F238E27FC236}">
                <a16:creationId xmlns:a16="http://schemas.microsoft.com/office/drawing/2014/main" id="{00DE9B2D-FB36-4A84-9C30-F433E7DBE3B7}"/>
              </a:ext>
            </a:extLst>
          </p:cNvPr>
          <p:cNvSpPr/>
          <p:nvPr/>
        </p:nvSpPr>
        <p:spPr>
          <a:xfrm>
            <a:off x="1" y="4673272"/>
            <a:ext cx="2363501" cy="2184728"/>
          </a:xfrm>
          <a:custGeom>
            <a:avLst/>
            <a:gdLst>
              <a:gd name="connsiteX0" fmla="*/ 908133 w 2363501"/>
              <a:gd name="connsiteY0" fmla="*/ 0 h 2184728"/>
              <a:gd name="connsiteX1" fmla="*/ 2363501 w 2363501"/>
              <a:gd name="connsiteY1" fmla="*/ 1455368 h 2184728"/>
              <a:gd name="connsiteX2" fmla="*/ 2187846 w 2363501"/>
              <a:gd name="connsiteY2" fmla="*/ 2149083 h 2184728"/>
              <a:gd name="connsiteX3" fmla="*/ 2166191 w 2363501"/>
              <a:gd name="connsiteY3" fmla="*/ 2184728 h 2184728"/>
              <a:gd name="connsiteX4" fmla="*/ 0 w 2363501"/>
              <a:gd name="connsiteY4" fmla="*/ 2184728 h 2184728"/>
              <a:gd name="connsiteX5" fmla="*/ 0 w 2363501"/>
              <a:gd name="connsiteY5" fmla="*/ 319162 h 2184728"/>
              <a:gd name="connsiteX6" fmla="*/ 94423 w 2363501"/>
              <a:gd name="connsiteY6" fmla="*/ 248554 h 2184728"/>
              <a:gd name="connsiteX7" fmla="*/ 908133 w 2363501"/>
              <a:gd name="connsiteY7" fmla="*/ 0 h 2184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63501" h="2184728">
                <a:moveTo>
                  <a:pt x="908133" y="0"/>
                </a:moveTo>
                <a:cubicBezTo>
                  <a:pt x="1711911" y="0"/>
                  <a:pt x="2363501" y="651590"/>
                  <a:pt x="2363501" y="1455368"/>
                </a:cubicBezTo>
                <a:cubicBezTo>
                  <a:pt x="2363501" y="1706549"/>
                  <a:pt x="2299869" y="1942867"/>
                  <a:pt x="2187846" y="2149083"/>
                </a:cubicBezTo>
                <a:lnTo>
                  <a:pt x="2166191" y="2184728"/>
                </a:lnTo>
                <a:lnTo>
                  <a:pt x="0" y="2184728"/>
                </a:lnTo>
                <a:lnTo>
                  <a:pt x="0" y="319162"/>
                </a:lnTo>
                <a:lnTo>
                  <a:pt x="94423" y="248554"/>
                </a:lnTo>
                <a:cubicBezTo>
                  <a:pt x="326701" y="91630"/>
                  <a:pt x="606716" y="0"/>
                  <a:pt x="90813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8" name="Multiplication Sign 177">
            <a:extLst>
              <a:ext uri="{FF2B5EF4-FFF2-40B4-BE49-F238E27FC236}">
                <a16:creationId xmlns:a16="http://schemas.microsoft.com/office/drawing/2014/main" id="{18C8E5CD-5737-4B85-A61F-8756C34F735F}"/>
              </a:ext>
            </a:extLst>
          </p:cNvPr>
          <p:cNvSpPr/>
          <p:nvPr/>
        </p:nvSpPr>
        <p:spPr>
          <a:xfrm>
            <a:off x="1345131" y="5029200"/>
            <a:ext cx="626598" cy="489447"/>
          </a:xfrm>
          <a:prstGeom prst="mathMultiply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30" name="Circle: Hollow 29">
            <a:extLst>
              <a:ext uri="{FF2B5EF4-FFF2-40B4-BE49-F238E27FC236}">
                <a16:creationId xmlns:a16="http://schemas.microsoft.com/office/drawing/2014/main" id="{651055D1-1660-4E53-901C-8EBCA36F40E5}"/>
              </a:ext>
            </a:extLst>
          </p:cNvPr>
          <p:cNvSpPr/>
          <p:nvPr/>
        </p:nvSpPr>
        <p:spPr>
          <a:xfrm>
            <a:off x="10931523" y="209513"/>
            <a:ext cx="818180" cy="818180"/>
          </a:xfrm>
          <a:prstGeom prst="donu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Block Arc 31">
            <a:extLst>
              <a:ext uri="{FF2B5EF4-FFF2-40B4-BE49-F238E27FC236}">
                <a16:creationId xmlns:a16="http://schemas.microsoft.com/office/drawing/2014/main" id="{0CFAB656-904B-4634-9801-AFEAA18AA4D7}"/>
              </a:ext>
            </a:extLst>
          </p:cNvPr>
          <p:cNvSpPr/>
          <p:nvPr/>
        </p:nvSpPr>
        <p:spPr>
          <a:xfrm rot="10800000">
            <a:off x="4012891" y="-578814"/>
            <a:ext cx="1307793" cy="1165221"/>
          </a:xfrm>
          <a:prstGeom prst="blockArc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78A54F8C-3896-4012-8326-2B3073307BD2}"/>
              </a:ext>
            </a:extLst>
          </p:cNvPr>
          <p:cNvSpPr/>
          <p:nvPr/>
        </p:nvSpPr>
        <p:spPr>
          <a:xfrm>
            <a:off x="11110519" y="5884848"/>
            <a:ext cx="973152" cy="973152"/>
          </a:xfrm>
          <a:prstGeom prst="ellipse">
            <a:avLst/>
          </a:prstGeom>
          <a:solidFill>
            <a:srgbClr val="FFC000">
              <a:alpha val="8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A6C0852-1B0A-4FC5-2AFB-2BF629D4DA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41" y="5712529"/>
            <a:ext cx="3191986" cy="93301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2F9C19B-92C0-C98C-95A3-40C5BF7D52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559" b="94225" l="1260" r="96378">
                        <a14:foregroundMark x1="21890" y1="16109" x2="42047" y2="3343"/>
                        <a14:foregroundMark x1="42047" y1="3343" x2="70866" y2="9422"/>
                        <a14:foregroundMark x1="70866" y1="9422" x2="88976" y2="25380"/>
                        <a14:foregroundMark x1="88976" y1="25380" x2="98110" y2="43009"/>
                        <a14:foregroundMark x1="98110" y1="43009" x2="93701" y2="66413"/>
                        <a14:foregroundMark x1="93701" y1="66413" x2="76850" y2="88298"/>
                        <a14:foregroundMark x1="76850" y1="88298" x2="57480" y2="96960"/>
                        <a14:foregroundMark x1="57480" y1="96960" x2="41102" y2="95289"/>
                        <a14:foregroundMark x1="41102" y1="95289" x2="25197" y2="87082"/>
                        <a14:foregroundMark x1="25197" y1="87082" x2="12441" y2="73556"/>
                        <a14:foregroundMark x1="12441" y1="73556" x2="4409" y2="44833"/>
                        <a14:foregroundMark x1="4409" y1="44833" x2="25512" y2="13222"/>
                        <a14:foregroundMark x1="25512" y1="13222" x2="26457" y2="12766"/>
                        <a14:foregroundMark x1="30551" y1="10182" x2="57165" y2="5623"/>
                        <a14:foregroundMark x1="57165" y1="5623" x2="37323" y2="8359"/>
                        <a14:foregroundMark x1="37323" y1="8359" x2="60472" y2="5167"/>
                        <a14:foregroundMark x1="60472" y1="5167" x2="62835" y2="6383"/>
                        <a14:foregroundMark x1="3449" y1="32979" x2="2835" y2="33587"/>
                        <a14:foregroundMark x1="20787" y1="15805" x2="3449" y2="32979"/>
                        <a14:foregroundMark x1="2625" y1="35855" x2="1260" y2="50608"/>
                        <a14:foregroundMark x1="2835" y1="33587" x2="2793" y2="34045"/>
                        <a14:foregroundMark x1="1260" y1="50608" x2="8189" y2="69453"/>
                        <a14:foregroundMark x1="8189" y1="69453" x2="65984" y2="67173"/>
                        <a14:foregroundMark x1="65984" y1="67173" x2="48976" y2="68541"/>
                        <a14:foregroundMark x1="48976" y1="68541" x2="39055" y2="34043"/>
                        <a14:foregroundMark x1="39055" y1="34043" x2="40472" y2="17325"/>
                        <a14:foregroundMark x1="40472" y1="17325" x2="64094" y2="28419"/>
                        <a14:foregroundMark x1="60472" y1="22796" x2="43622" y2="22796"/>
                        <a14:foregroundMark x1="43622" y1="22796" x2="43307" y2="23100"/>
                        <a14:foregroundMark x1="66142" y1="18693" x2="46929" y2="27508"/>
                        <a14:foregroundMark x1="46929" y1="27508" x2="46614" y2="47416"/>
                        <a14:foregroundMark x1="53701" y1="27660" x2="57795" y2="41337"/>
                        <a14:foregroundMark x1="54016" y1="29939" x2="53543" y2="52128"/>
                        <a14:foregroundMark x1="53543" y1="52128" x2="57480" y2="54711"/>
                        <a14:foregroundMark x1="40945" y1="63070" x2="57953" y2="60638"/>
                        <a14:foregroundMark x1="57953" y1="60638" x2="38898" y2="58663"/>
                        <a14:foregroundMark x1="38898" y1="58663" x2="42677" y2="57295"/>
                        <a14:foregroundMark x1="52756" y1="69149" x2="36693" y2="72188"/>
                        <a14:foregroundMark x1="36693" y1="72188" x2="40000" y2="72492"/>
                        <a14:foregroundMark x1="17480" y1="85714" x2="45039" y2="84498"/>
                        <a14:foregroundMark x1="45039" y1="84498" x2="86457" y2="86170"/>
                        <a14:foregroundMark x1="86457" y1="86170" x2="23465" y2="88298"/>
                        <a14:foregroundMark x1="8346" y1="85106" x2="10709" y2="85106"/>
                        <a14:foregroundMark x1="8661" y1="89970" x2="11496" y2="87386"/>
                        <a14:foregroundMark x1="96378" y1="57295" x2="96378" y2="57295"/>
                        <a14:foregroundMark x1="56063" y1="94225" x2="56063" y2="94225"/>
                        <a14:foregroundMark x1="65827" y1="70517" x2="65827" y2="70517"/>
                        <a14:foregroundMark x1="63780" y1="65653" x2="69606" y2="74164"/>
                        <a14:foregroundMark x1="61732" y1="61702" x2="43622" y2="60790"/>
                        <a14:foregroundMark x1="43622" y1="60790" x2="51654" y2="58511"/>
                        <a14:foregroundMark x1="56063" y1="73556" x2="57795" y2="70669"/>
                        <a14:foregroundMark x1="63780" y1="62310" x2="44882" y2="61702"/>
                        <a14:foregroundMark x1="44882" y1="61702" x2="50236" y2="62310"/>
                        <a14:foregroundMark x1="52913" y1="56231" x2="55748" y2="60486"/>
                        <a14:foregroundMark x1="35118" y1="64134" x2="33858" y2="65350"/>
                        <a14:foregroundMark x1="41102" y1="61702" x2="40945" y2="61702"/>
                        <a14:foregroundMark x1="38583" y1="62158" x2="38583" y2="62158"/>
                        <a14:foregroundMark x1="1575" y1="58511" x2="1575" y2="58511"/>
                        <a14:foregroundMark x1="1575" y1="58511" x2="1575" y2="58511"/>
                        <a14:foregroundMark x1="2362" y1="59271" x2="2362" y2="59271"/>
                        <a14:foregroundMark x1="89449" y1="89058" x2="89449" y2="89058"/>
                        <a14:foregroundMark x1="89291" y1="86170" x2="89291" y2="86170"/>
                        <a14:foregroundMark x1="37323" y1="20517" x2="37323" y2="20517"/>
                        <a14:foregroundMark x1="36063" y1="19757" x2="36063" y2="19757"/>
                        <a14:foregroundMark x1="34331" y1="20821" x2="34331" y2="20821"/>
                        <a14:foregroundMark x1="43150" y1="31763" x2="43150" y2="31763"/>
                        <a14:foregroundMark x1="42677" y1="31003" x2="42677" y2="31003"/>
                        <a14:foregroundMark x1="44252" y1="35714" x2="44252" y2="35714"/>
                        <a14:foregroundMark x1="44409" y1="37082" x2="44409" y2="37082"/>
                        <a14:foregroundMark x1="45669" y1="37994" x2="45669" y2="37994"/>
                        <a14:foregroundMark x1="7087" y1="90122" x2="7087" y2="90122"/>
                        <a14:backgroundMark x1="12756" y1="91337" x2="15591" y2="91793"/>
                        <a14:backgroundMark x1="12913" y1="91033" x2="14016" y2="91033"/>
                        <a14:backgroundMark x1="2520" y1="33891" x2="1575" y2="35258"/>
                        <a14:backgroundMark x1="2520" y1="33587" x2="2677" y2="33131"/>
                        <a14:backgroundMark x1="2835" y1="33891" x2="2835" y2="33891"/>
                        <a14:backgroundMark x1="2992" y1="33587" x2="2992" y2="33587"/>
                        <a14:backgroundMark x1="2677" y1="32979" x2="2677" y2="32979"/>
                        <a14:backgroundMark x1="3150" y1="33587" x2="3150" y2="33587"/>
                        <a14:backgroundMark x1="3150" y1="33131" x2="3150" y2="33131"/>
                        <a14:backgroundMark x1="2677" y1="34650" x2="2677" y2="34195"/>
                        <a14:backgroundMark x1="13228" y1="90729" x2="13228" y2="90729"/>
                        <a14:backgroundMark x1="13701" y1="90426" x2="13701" y2="904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6539" y="5884848"/>
            <a:ext cx="939136" cy="973152"/>
          </a:xfrm>
          <a:prstGeom prst="rect">
            <a:avLst/>
          </a:prstGeom>
        </p:spPr>
      </p:pic>
      <p:sp>
        <p:nvSpPr>
          <p:cNvPr id="2" name="TextBox 22">
            <a:extLst>
              <a:ext uri="{FF2B5EF4-FFF2-40B4-BE49-F238E27FC236}">
                <a16:creationId xmlns:a16="http://schemas.microsoft.com/office/drawing/2014/main" id="{5F8E7775-529B-B71A-D56C-14EC31510DEA}"/>
              </a:ext>
            </a:extLst>
          </p:cNvPr>
          <p:cNvSpPr txBox="1"/>
          <p:nvPr/>
        </p:nvSpPr>
        <p:spPr>
          <a:xfrm>
            <a:off x="0" y="1383621"/>
            <a:ext cx="12192001" cy="3362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8500"/>
              </a:lnSpc>
            </a:pPr>
            <a:r>
              <a:rPr lang="es-MX" sz="9600" dirty="0">
                <a:solidFill>
                  <a:schemeClr val="accent4"/>
                </a:solidFill>
                <a:latin typeface="Bahnschrift Light Condensed" panose="020B0502040204020203" pitchFamily="34" charset="0"/>
              </a:rPr>
              <a:t>El discipulador por excelencia es el Señor Jesucristo.</a:t>
            </a:r>
            <a:endParaRPr lang="en-US" sz="9600" dirty="0">
              <a:solidFill>
                <a:schemeClr val="accent5"/>
              </a:solidFill>
              <a:latin typeface="Bahnschrift Ligh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675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2">
            <a:extLst>
              <a:ext uri="{FF2B5EF4-FFF2-40B4-BE49-F238E27FC236}">
                <a16:creationId xmlns:a16="http://schemas.microsoft.com/office/drawing/2014/main" id="{4108419D-FE30-5DA1-AD97-ECF1B2CF5975}"/>
              </a:ext>
            </a:extLst>
          </p:cNvPr>
          <p:cNvSpPr txBox="1"/>
          <p:nvPr/>
        </p:nvSpPr>
        <p:spPr>
          <a:xfrm>
            <a:off x="6096000" y="3126860"/>
            <a:ext cx="5944777" cy="233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s-MX" sz="4800" dirty="0">
                <a:solidFill>
                  <a:schemeClr val="accent4"/>
                </a:solidFill>
                <a:latin typeface="Bahnschrift Light Condensed" panose="020B0502040204020203" pitchFamily="34" charset="0"/>
              </a:rPr>
              <a:t>Termina con la dando la instrucción de predicar y hacer discípulos</a:t>
            </a:r>
            <a:endParaRPr lang="en-US" sz="4800" dirty="0">
              <a:solidFill>
                <a:schemeClr val="accent5"/>
              </a:solidFill>
              <a:latin typeface="Bahnschrift Light Condensed" panose="020B0502040204020203" pitchFamily="34" charset="0"/>
            </a:endParaRPr>
          </a:p>
        </p:txBody>
      </p:sp>
      <p:sp>
        <p:nvSpPr>
          <p:cNvPr id="180" name="Freeform: Shape 179">
            <a:extLst>
              <a:ext uri="{FF2B5EF4-FFF2-40B4-BE49-F238E27FC236}">
                <a16:creationId xmlns:a16="http://schemas.microsoft.com/office/drawing/2014/main" id="{00DE9B2D-FB36-4A84-9C30-F433E7DBE3B7}"/>
              </a:ext>
            </a:extLst>
          </p:cNvPr>
          <p:cNvSpPr/>
          <p:nvPr/>
        </p:nvSpPr>
        <p:spPr>
          <a:xfrm>
            <a:off x="1" y="4673272"/>
            <a:ext cx="2363501" cy="2184728"/>
          </a:xfrm>
          <a:custGeom>
            <a:avLst/>
            <a:gdLst>
              <a:gd name="connsiteX0" fmla="*/ 908133 w 2363501"/>
              <a:gd name="connsiteY0" fmla="*/ 0 h 2184728"/>
              <a:gd name="connsiteX1" fmla="*/ 2363501 w 2363501"/>
              <a:gd name="connsiteY1" fmla="*/ 1455368 h 2184728"/>
              <a:gd name="connsiteX2" fmla="*/ 2187846 w 2363501"/>
              <a:gd name="connsiteY2" fmla="*/ 2149083 h 2184728"/>
              <a:gd name="connsiteX3" fmla="*/ 2166191 w 2363501"/>
              <a:gd name="connsiteY3" fmla="*/ 2184728 h 2184728"/>
              <a:gd name="connsiteX4" fmla="*/ 0 w 2363501"/>
              <a:gd name="connsiteY4" fmla="*/ 2184728 h 2184728"/>
              <a:gd name="connsiteX5" fmla="*/ 0 w 2363501"/>
              <a:gd name="connsiteY5" fmla="*/ 319162 h 2184728"/>
              <a:gd name="connsiteX6" fmla="*/ 94423 w 2363501"/>
              <a:gd name="connsiteY6" fmla="*/ 248554 h 2184728"/>
              <a:gd name="connsiteX7" fmla="*/ 908133 w 2363501"/>
              <a:gd name="connsiteY7" fmla="*/ 0 h 2184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63501" h="2184728">
                <a:moveTo>
                  <a:pt x="908133" y="0"/>
                </a:moveTo>
                <a:cubicBezTo>
                  <a:pt x="1711911" y="0"/>
                  <a:pt x="2363501" y="651590"/>
                  <a:pt x="2363501" y="1455368"/>
                </a:cubicBezTo>
                <a:cubicBezTo>
                  <a:pt x="2363501" y="1706549"/>
                  <a:pt x="2299869" y="1942867"/>
                  <a:pt x="2187846" y="2149083"/>
                </a:cubicBezTo>
                <a:lnTo>
                  <a:pt x="2166191" y="2184728"/>
                </a:lnTo>
                <a:lnTo>
                  <a:pt x="0" y="2184728"/>
                </a:lnTo>
                <a:lnTo>
                  <a:pt x="0" y="319162"/>
                </a:lnTo>
                <a:lnTo>
                  <a:pt x="94423" y="248554"/>
                </a:lnTo>
                <a:cubicBezTo>
                  <a:pt x="326701" y="91630"/>
                  <a:pt x="606716" y="0"/>
                  <a:pt x="90813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8" name="Multiplication Sign 177">
            <a:extLst>
              <a:ext uri="{FF2B5EF4-FFF2-40B4-BE49-F238E27FC236}">
                <a16:creationId xmlns:a16="http://schemas.microsoft.com/office/drawing/2014/main" id="{18C8E5CD-5737-4B85-A61F-8756C34F735F}"/>
              </a:ext>
            </a:extLst>
          </p:cNvPr>
          <p:cNvSpPr/>
          <p:nvPr/>
        </p:nvSpPr>
        <p:spPr>
          <a:xfrm>
            <a:off x="5297162" y="5631743"/>
            <a:ext cx="626598" cy="489447"/>
          </a:xfrm>
          <a:prstGeom prst="mathMultiply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30" name="Circle: Hollow 29">
            <a:extLst>
              <a:ext uri="{FF2B5EF4-FFF2-40B4-BE49-F238E27FC236}">
                <a16:creationId xmlns:a16="http://schemas.microsoft.com/office/drawing/2014/main" id="{651055D1-1660-4E53-901C-8EBCA36F40E5}"/>
              </a:ext>
            </a:extLst>
          </p:cNvPr>
          <p:cNvSpPr/>
          <p:nvPr/>
        </p:nvSpPr>
        <p:spPr>
          <a:xfrm>
            <a:off x="10888614" y="353430"/>
            <a:ext cx="818180" cy="818180"/>
          </a:xfrm>
          <a:prstGeom prst="donu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Block Arc 31">
            <a:extLst>
              <a:ext uri="{FF2B5EF4-FFF2-40B4-BE49-F238E27FC236}">
                <a16:creationId xmlns:a16="http://schemas.microsoft.com/office/drawing/2014/main" id="{0CFAB656-904B-4634-9801-AFEAA18AA4D7}"/>
              </a:ext>
            </a:extLst>
          </p:cNvPr>
          <p:cNvSpPr/>
          <p:nvPr/>
        </p:nvSpPr>
        <p:spPr>
          <a:xfrm rot="10800000">
            <a:off x="5610461" y="-693126"/>
            <a:ext cx="1307793" cy="1386251"/>
          </a:xfrm>
          <a:prstGeom prst="blockArc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78A54F8C-3896-4012-8326-2B3073307BD2}"/>
              </a:ext>
            </a:extLst>
          </p:cNvPr>
          <p:cNvSpPr/>
          <p:nvPr/>
        </p:nvSpPr>
        <p:spPr>
          <a:xfrm>
            <a:off x="11110519" y="5884848"/>
            <a:ext cx="973152" cy="973152"/>
          </a:xfrm>
          <a:prstGeom prst="ellipse">
            <a:avLst/>
          </a:prstGeom>
          <a:solidFill>
            <a:srgbClr val="FFC000">
              <a:alpha val="8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A6C0852-1B0A-4FC5-2AFB-2BF629D4DA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41" y="5712529"/>
            <a:ext cx="3191986" cy="93301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2F9C19B-92C0-C98C-95A3-40C5BF7D52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559" b="94225" l="1260" r="96378">
                        <a14:foregroundMark x1="21890" y1="16109" x2="42047" y2="3343"/>
                        <a14:foregroundMark x1="42047" y1="3343" x2="70866" y2="9422"/>
                        <a14:foregroundMark x1="70866" y1="9422" x2="88976" y2="25380"/>
                        <a14:foregroundMark x1="88976" y1="25380" x2="98110" y2="43009"/>
                        <a14:foregroundMark x1="98110" y1="43009" x2="93701" y2="66413"/>
                        <a14:foregroundMark x1="93701" y1="66413" x2="76850" y2="88298"/>
                        <a14:foregroundMark x1="76850" y1="88298" x2="57480" y2="96960"/>
                        <a14:foregroundMark x1="57480" y1="96960" x2="41102" y2="95289"/>
                        <a14:foregroundMark x1="41102" y1="95289" x2="25197" y2="87082"/>
                        <a14:foregroundMark x1="25197" y1="87082" x2="12441" y2="73556"/>
                        <a14:foregroundMark x1="12441" y1="73556" x2="4409" y2="44833"/>
                        <a14:foregroundMark x1="4409" y1="44833" x2="25512" y2="13222"/>
                        <a14:foregroundMark x1="25512" y1="13222" x2="26457" y2="12766"/>
                        <a14:foregroundMark x1="30551" y1="10182" x2="57165" y2="5623"/>
                        <a14:foregroundMark x1="57165" y1="5623" x2="37323" y2="8359"/>
                        <a14:foregroundMark x1="37323" y1="8359" x2="60472" y2="5167"/>
                        <a14:foregroundMark x1="60472" y1="5167" x2="62835" y2="6383"/>
                        <a14:foregroundMark x1="3449" y1="32979" x2="2835" y2="33587"/>
                        <a14:foregroundMark x1="20787" y1="15805" x2="3449" y2="32979"/>
                        <a14:foregroundMark x1="2625" y1="35855" x2="1260" y2="50608"/>
                        <a14:foregroundMark x1="2835" y1="33587" x2="2793" y2="34045"/>
                        <a14:foregroundMark x1="1260" y1="50608" x2="8189" y2="69453"/>
                        <a14:foregroundMark x1="8189" y1="69453" x2="65984" y2="67173"/>
                        <a14:foregroundMark x1="65984" y1="67173" x2="48976" y2="68541"/>
                        <a14:foregroundMark x1="48976" y1="68541" x2="39055" y2="34043"/>
                        <a14:foregroundMark x1="39055" y1="34043" x2="40472" y2="17325"/>
                        <a14:foregroundMark x1="40472" y1="17325" x2="64094" y2="28419"/>
                        <a14:foregroundMark x1="60472" y1="22796" x2="43622" y2="22796"/>
                        <a14:foregroundMark x1="43622" y1="22796" x2="43307" y2="23100"/>
                        <a14:foregroundMark x1="66142" y1="18693" x2="46929" y2="27508"/>
                        <a14:foregroundMark x1="46929" y1="27508" x2="46614" y2="47416"/>
                        <a14:foregroundMark x1="53701" y1="27660" x2="57795" y2="41337"/>
                        <a14:foregroundMark x1="54016" y1="29939" x2="53543" y2="52128"/>
                        <a14:foregroundMark x1="53543" y1="52128" x2="57480" y2="54711"/>
                        <a14:foregroundMark x1="40945" y1="63070" x2="57953" y2="60638"/>
                        <a14:foregroundMark x1="57953" y1="60638" x2="38898" y2="58663"/>
                        <a14:foregroundMark x1="38898" y1="58663" x2="42677" y2="57295"/>
                        <a14:foregroundMark x1="52756" y1="69149" x2="36693" y2="72188"/>
                        <a14:foregroundMark x1="36693" y1="72188" x2="40000" y2="72492"/>
                        <a14:foregroundMark x1="17480" y1="85714" x2="45039" y2="84498"/>
                        <a14:foregroundMark x1="45039" y1="84498" x2="86457" y2="86170"/>
                        <a14:foregroundMark x1="86457" y1="86170" x2="23465" y2="88298"/>
                        <a14:foregroundMark x1="8346" y1="85106" x2="10709" y2="85106"/>
                        <a14:foregroundMark x1="8661" y1="89970" x2="11496" y2="87386"/>
                        <a14:foregroundMark x1="96378" y1="57295" x2="96378" y2="57295"/>
                        <a14:foregroundMark x1="56063" y1="94225" x2="56063" y2="94225"/>
                        <a14:foregroundMark x1="65827" y1="70517" x2="65827" y2="70517"/>
                        <a14:foregroundMark x1="63780" y1="65653" x2="69606" y2="74164"/>
                        <a14:foregroundMark x1="61732" y1="61702" x2="43622" y2="60790"/>
                        <a14:foregroundMark x1="43622" y1="60790" x2="51654" y2="58511"/>
                        <a14:foregroundMark x1="56063" y1="73556" x2="57795" y2="70669"/>
                        <a14:foregroundMark x1="63780" y1="62310" x2="44882" y2="61702"/>
                        <a14:foregroundMark x1="44882" y1="61702" x2="50236" y2="62310"/>
                        <a14:foregroundMark x1="52913" y1="56231" x2="55748" y2="60486"/>
                        <a14:foregroundMark x1="35118" y1="64134" x2="33858" y2="65350"/>
                        <a14:foregroundMark x1="41102" y1="61702" x2="40945" y2="61702"/>
                        <a14:foregroundMark x1="38583" y1="62158" x2="38583" y2="62158"/>
                        <a14:foregroundMark x1="1575" y1="58511" x2="1575" y2="58511"/>
                        <a14:foregroundMark x1="1575" y1="58511" x2="1575" y2="58511"/>
                        <a14:foregroundMark x1="2362" y1="59271" x2="2362" y2="59271"/>
                        <a14:foregroundMark x1="89449" y1="89058" x2="89449" y2="89058"/>
                        <a14:foregroundMark x1="89291" y1="86170" x2="89291" y2="86170"/>
                        <a14:foregroundMark x1="37323" y1="20517" x2="37323" y2="20517"/>
                        <a14:foregroundMark x1="36063" y1="19757" x2="36063" y2="19757"/>
                        <a14:foregroundMark x1="34331" y1="20821" x2="34331" y2="20821"/>
                        <a14:foregroundMark x1="43150" y1="31763" x2="43150" y2="31763"/>
                        <a14:foregroundMark x1="42677" y1="31003" x2="42677" y2="31003"/>
                        <a14:foregroundMark x1="44252" y1="35714" x2="44252" y2="35714"/>
                        <a14:foregroundMark x1="44409" y1="37082" x2="44409" y2="37082"/>
                        <a14:foregroundMark x1="45669" y1="37994" x2="45669" y2="37994"/>
                        <a14:foregroundMark x1="7087" y1="90122" x2="7087" y2="90122"/>
                        <a14:backgroundMark x1="12756" y1="91337" x2="15591" y2="91793"/>
                        <a14:backgroundMark x1="12913" y1="91033" x2="14016" y2="91033"/>
                        <a14:backgroundMark x1="2520" y1="33891" x2="1575" y2="35258"/>
                        <a14:backgroundMark x1="2520" y1="33587" x2="2677" y2="33131"/>
                        <a14:backgroundMark x1="2835" y1="33891" x2="2835" y2="33891"/>
                        <a14:backgroundMark x1="2992" y1="33587" x2="2992" y2="33587"/>
                        <a14:backgroundMark x1="2677" y1="32979" x2="2677" y2="32979"/>
                        <a14:backgroundMark x1="3150" y1="33587" x2="3150" y2="33587"/>
                        <a14:backgroundMark x1="3150" y1="33131" x2="3150" y2="33131"/>
                        <a14:backgroundMark x1="2677" y1="34650" x2="2677" y2="34195"/>
                        <a14:backgroundMark x1="13228" y1="90729" x2="13228" y2="90729"/>
                        <a14:backgroundMark x1="13701" y1="90426" x2="13701" y2="904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6539" y="5884848"/>
            <a:ext cx="939136" cy="973152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DE31513-54E4-4428-8101-741A2318110E}"/>
              </a:ext>
            </a:extLst>
          </p:cNvPr>
          <p:cNvSpPr txBox="1"/>
          <p:nvPr/>
        </p:nvSpPr>
        <p:spPr>
          <a:xfrm>
            <a:off x="406741" y="3034363"/>
            <a:ext cx="5438805" cy="1565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s-MX" sz="4800" dirty="0">
                <a:solidFill>
                  <a:srgbClr val="5439A9"/>
                </a:solidFill>
                <a:latin typeface="Bahnschrift Light Condensed" panose="020B0502040204020203" pitchFamily="34" charset="0"/>
              </a:rPr>
              <a:t>Inicia Predicando y haciendo discípulos</a:t>
            </a:r>
            <a:endParaRPr lang="en-US" sz="4800" dirty="0">
              <a:solidFill>
                <a:srgbClr val="5439A9"/>
              </a:solidFill>
              <a:latin typeface="Bahnschrift Light Condensed" panose="020B0502040204020203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97BC570C-D719-2A14-07E0-50BF597F1131}"/>
              </a:ext>
            </a:extLst>
          </p:cNvPr>
          <p:cNvSpPr txBox="1">
            <a:spLocks/>
          </p:cNvSpPr>
          <p:nvPr/>
        </p:nvSpPr>
        <p:spPr>
          <a:xfrm>
            <a:off x="7243224" y="2453983"/>
            <a:ext cx="3650327" cy="5355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dirty="0">
                <a:solidFill>
                  <a:schemeClr val="accent4"/>
                </a:solidFill>
                <a:latin typeface="Akzidenz-Grotesk BQ" pitchFamily="50" charset="0"/>
                <a:ea typeface="+mn-ea"/>
                <a:cs typeface="+mn-cs"/>
              </a:rPr>
              <a:t>MATEO 28-16:20</a:t>
            </a:r>
            <a:endParaRPr lang="es-MX" sz="3200" dirty="0">
              <a:solidFill>
                <a:schemeClr val="accent4"/>
              </a:solidFill>
              <a:latin typeface="Akzidenz-Grotesk BQ" pitchFamily="50" charset="0"/>
              <a:ea typeface="+mn-ea"/>
              <a:cs typeface="+mn-cs"/>
            </a:endParaRPr>
          </a:p>
        </p:txBody>
      </p: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900FAC80-F50E-0795-260E-6600EC52E702}"/>
              </a:ext>
            </a:extLst>
          </p:cNvPr>
          <p:cNvCxnSpPr>
            <a:cxnSpLocks/>
          </p:cNvCxnSpPr>
          <p:nvPr/>
        </p:nvCxnSpPr>
        <p:spPr>
          <a:xfrm>
            <a:off x="1219200" y="4600048"/>
            <a:ext cx="3705498" cy="0"/>
          </a:xfrm>
          <a:prstGeom prst="straightConnector1">
            <a:avLst/>
          </a:prstGeom>
          <a:ln w="38100">
            <a:solidFill>
              <a:srgbClr val="C13B1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0B0E633C-6B83-304A-5F5E-0991E7780015}"/>
              </a:ext>
            </a:extLst>
          </p:cNvPr>
          <p:cNvCxnSpPr>
            <a:cxnSpLocks/>
          </p:cNvCxnSpPr>
          <p:nvPr/>
        </p:nvCxnSpPr>
        <p:spPr>
          <a:xfrm>
            <a:off x="7510301" y="5461986"/>
            <a:ext cx="3188368" cy="0"/>
          </a:xfrm>
          <a:prstGeom prst="straightConnector1">
            <a:avLst/>
          </a:prstGeom>
          <a:ln w="38100">
            <a:solidFill>
              <a:srgbClr val="C13B1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AB49DC0E-4802-E2E8-A82A-7F2A77A6D488}"/>
              </a:ext>
            </a:extLst>
          </p:cNvPr>
          <p:cNvSpPr txBox="1">
            <a:spLocks/>
          </p:cNvSpPr>
          <p:nvPr/>
        </p:nvSpPr>
        <p:spPr>
          <a:xfrm>
            <a:off x="1091977" y="2361486"/>
            <a:ext cx="3650327" cy="5355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dirty="0">
                <a:solidFill>
                  <a:schemeClr val="accent4"/>
                </a:solidFill>
                <a:latin typeface="Akzidenz-Grotesk BQ" pitchFamily="50" charset="0"/>
                <a:ea typeface="+mn-ea"/>
                <a:cs typeface="+mn-cs"/>
              </a:rPr>
              <a:t>MARCOS 1:14-20</a:t>
            </a:r>
            <a:endParaRPr lang="es-MX" sz="3200" dirty="0">
              <a:solidFill>
                <a:schemeClr val="accent4"/>
              </a:solidFill>
              <a:latin typeface="Akzidenz-Grotesk BQ" pitchFamily="50" charset="0"/>
              <a:ea typeface="+mn-ea"/>
              <a:cs typeface="+mn-cs"/>
            </a:endParaRPr>
          </a:p>
        </p:txBody>
      </p:sp>
      <p:sp>
        <p:nvSpPr>
          <p:cNvPr id="14" name="Flecha: pentágono 13">
            <a:extLst>
              <a:ext uri="{FF2B5EF4-FFF2-40B4-BE49-F238E27FC236}">
                <a16:creationId xmlns:a16="http://schemas.microsoft.com/office/drawing/2014/main" id="{5463E832-5B60-B105-5FF3-E85C1F90AF82}"/>
              </a:ext>
            </a:extLst>
          </p:cNvPr>
          <p:cNvSpPr/>
          <p:nvPr/>
        </p:nvSpPr>
        <p:spPr>
          <a:xfrm>
            <a:off x="527161" y="233106"/>
            <a:ext cx="5584182" cy="1720018"/>
          </a:xfrm>
          <a:prstGeom prst="homePlate">
            <a:avLst/>
          </a:prstGeom>
          <a:solidFill>
            <a:schemeClr val="accent5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6C8E8FE2-0B64-A9E6-1193-94BE656FA888}"/>
              </a:ext>
            </a:extLst>
          </p:cNvPr>
          <p:cNvSpPr txBox="1">
            <a:spLocks/>
          </p:cNvSpPr>
          <p:nvPr/>
        </p:nvSpPr>
        <p:spPr>
          <a:xfrm>
            <a:off x="614224" y="436095"/>
            <a:ext cx="4960392" cy="131112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zidenz-Grotesk BQ Super" pitchFamily="50" charset="0"/>
                <a:ea typeface="+mn-ea"/>
                <a:cs typeface="+mn-cs"/>
              </a:rPr>
              <a:t>EL MINISTERIO DEL SEÑOR</a:t>
            </a:r>
            <a:endParaRPr lang="es-MX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zidenz-Grotesk BQ Super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5058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/>
      <p:bldP spid="7" grpId="0"/>
      <p:bldP spid="2" grpId="0"/>
      <p:bldP spid="14" grpId="0" animBg="1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Freeform: Shape 179">
            <a:extLst>
              <a:ext uri="{FF2B5EF4-FFF2-40B4-BE49-F238E27FC236}">
                <a16:creationId xmlns:a16="http://schemas.microsoft.com/office/drawing/2014/main" id="{00DE9B2D-FB36-4A84-9C30-F433E7DBE3B7}"/>
              </a:ext>
            </a:extLst>
          </p:cNvPr>
          <p:cNvSpPr/>
          <p:nvPr/>
        </p:nvSpPr>
        <p:spPr>
          <a:xfrm>
            <a:off x="1" y="4673272"/>
            <a:ext cx="2363501" cy="2184728"/>
          </a:xfrm>
          <a:custGeom>
            <a:avLst/>
            <a:gdLst>
              <a:gd name="connsiteX0" fmla="*/ 908133 w 2363501"/>
              <a:gd name="connsiteY0" fmla="*/ 0 h 2184728"/>
              <a:gd name="connsiteX1" fmla="*/ 2363501 w 2363501"/>
              <a:gd name="connsiteY1" fmla="*/ 1455368 h 2184728"/>
              <a:gd name="connsiteX2" fmla="*/ 2187846 w 2363501"/>
              <a:gd name="connsiteY2" fmla="*/ 2149083 h 2184728"/>
              <a:gd name="connsiteX3" fmla="*/ 2166191 w 2363501"/>
              <a:gd name="connsiteY3" fmla="*/ 2184728 h 2184728"/>
              <a:gd name="connsiteX4" fmla="*/ 0 w 2363501"/>
              <a:gd name="connsiteY4" fmla="*/ 2184728 h 2184728"/>
              <a:gd name="connsiteX5" fmla="*/ 0 w 2363501"/>
              <a:gd name="connsiteY5" fmla="*/ 319162 h 2184728"/>
              <a:gd name="connsiteX6" fmla="*/ 94423 w 2363501"/>
              <a:gd name="connsiteY6" fmla="*/ 248554 h 2184728"/>
              <a:gd name="connsiteX7" fmla="*/ 908133 w 2363501"/>
              <a:gd name="connsiteY7" fmla="*/ 0 h 2184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63501" h="2184728">
                <a:moveTo>
                  <a:pt x="908133" y="0"/>
                </a:moveTo>
                <a:cubicBezTo>
                  <a:pt x="1711911" y="0"/>
                  <a:pt x="2363501" y="651590"/>
                  <a:pt x="2363501" y="1455368"/>
                </a:cubicBezTo>
                <a:cubicBezTo>
                  <a:pt x="2363501" y="1706549"/>
                  <a:pt x="2299869" y="1942867"/>
                  <a:pt x="2187846" y="2149083"/>
                </a:cubicBezTo>
                <a:lnTo>
                  <a:pt x="2166191" y="2184728"/>
                </a:lnTo>
                <a:lnTo>
                  <a:pt x="0" y="2184728"/>
                </a:lnTo>
                <a:lnTo>
                  <a:pt x="0" y="319162"/>
                </a:lnTo>
                <a:lnTo>
                  <a:pt x="94423" y="248554"/>
                </a:lnTo>
                <a:cubicBezTo>
                  <a:pt x="326701" y="91630"/>
                  <a:pt x="606716" y="0"/>
                  <a:pt x="90813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8" name="Multiplication Sign 177">
            <a:extLst>
              <a:ext uri="{FF2B5EF4-FFF2-40B4-BE49-F238E27FC236}">
                <a16:creationId xmlns:a16="http://schemas.microsoft.com/office/drawing/2014/main" id="{18C8E5CD-5737-4B85-A61F-8756C34F735F}"/>
              </a:ext>
            </a:extLst>
          </p:cNvPr>
          <p:cNvSpPr/>
          <p:nvPr/>
        </p:nvSpPr>
        <p:spPr>
          <a:xfrm>
            <a:off x="1345131" y="5029200"/>
            <a:ext cx="626598" cy="489447"/>
          </a:xfrm>
          <a:prstGeom prst="mathMultiply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79" name="Oval 178">
            <a:extLst>
              <a:ext uri="{FF2B5EF4-FFF2-40B4-BE49-F238E27FC236}">
                <a16:creationId xmlns:a16="http://schemas.microsoft.com/office/drawing/2014/main" id="{A11E19F7-C7F0-4219-ABB3-7A4D0E579773}"/>
              </a:ext>
            </a:extLst>
          </p:cNvPr>
          <p:cNvSpPr/>
          <p:nvPr/>
        </p:nvSpPr>
        <p:spPr>
          <a:xfrm>
            <a:off x="78802" y="3800887"/>
            <a:ext cx="1495855" cy="1495855"/>
          </a:xfrm>
          <a:prstGeom prst="ellipse">
            <a:avLst/>
          </a:prstGeom>
          <a:solidFill>
            <a:srgbClr val="B8D13D">
              <a:alpha val="8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163C0192-EC06-4AD5-94B9-B81ED25121B0}"/>
              </a:ext>
            </a:extLst>
          </p:cNvPr>
          <p:cNvSpPr/>
          <p:nvPr/>
        </p:nvSpPr>
        <p:spPr>
          <a:xfrm>
            <a:off x="78802" y="158434"/>
            <a:ext cx="1013176" cy="1013176"/>
          </a:xfrm>
          <a:prstGeom prst="ellipse">
            <a:avLst/>
          </a:prstGeom>
          <a:solidFill>
            <a:srgbClr val="B8D13D">
              <a:alpha val="8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8BD86934-B35B-47E7-9F3D-C53CCCCCC282}"/>
              </a:ext>
            </a:extLst>
          </p:cNvPr>
          <p:cNvSpPr/>
          <p:nvPr/>
        </p:nvSpPr>
        <p:spPr>
          <a:xfrm>
            <a:off x="745407" y="185817"/>
            <a:ext cx="693141" cy="693141"/>
          </a:xfrm>
          <a:prstGeom prst="ellipse">
            <a:avLst/>
          </a:prstGeom>
          <a:solidFill>
            <a:srgbClr val="2D083C">
              <a:alpha val="7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ircle: Hollow 29">
            <a:extLst>
              <a:ext uri="{FF2B5EF4-FFF2-40B4-BE49-F238E27FC236}">
                <a16:creationId xmlns:a16="http://schemas.microsoft.com/office/drawing/2014/main" id="{651055D1-1660-4E53-901C-8EBCA36F40E5}"/>
              </a:ext>
            </a:extLst>
          </p:cNvPr>
          <p:cNvSpPr/>
          <p:nvPr/>
        </p:nvSpPr>
        <p:spPr>
          <a:xfrm>
            <a:off x="10931523" y="209513"/>
            <a:ext cx="818180" cy="818180"/>
          </a:xfrm>
          <a:prstGeom prst="donu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Block Arc 31">
            <a:extLst>
              <a:ext uri="{FF2B5EF4-FFF2-40B4-BE49-F238E27FC236}">
                <a16:creationId xmlns:a16="http://schemas.microsoft.com/office/drawing/2014/main" id="{0CFAB656-904B-4634-9801-AFEAA18AA4D7}"/>
              </a:ext>
            </a:extLst>
          </p:cNvPr>
          <p:cNvSpPr/>
          <p:nvPr/>
        </p:nvSpPr>
        <p:spPr>
          <a:xfrm rot="10800000">
            <a:off x="4012891" y="-578814"/>
            <a:ext cx="1307793" cy="1165221"/>
          </a:xfrm>
          <a:prstGeom prst="blockArc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78A54F8C-3896-4012-8326-2B3073307BD2}"/>
              </a:ext>
            </a:extLst>
          </p:cNvPr>
          <p:cNvSpPr/>
          <p:nvPr/>
        </p:nvSpPr>
        <p:spPr>
          <a:xfrm>
            <a:off x="11110519" y="5884848"/>
            <a:ext cx="973152" cy="973152"/>
          </a:xfrm>
          <a:prstGeom prst="ellipse">
            <a:avLst/>
          </a:prstGeom>
          <a:solidFill>
            <a:srgbClr val="FFC000">
              <a:alpha val="8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A6C0852-1B0A-4FC5-2AFB-2BF629D4DA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41" y="5712529"/>
            <a:ext cx="3191986" cy="93301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2F9C19B-92C0-C98C-95A3-40C5BF7D52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59" b="94225" l="1260" r="96378">
                        <a14:foregroundMark x1="21890" y1="16109" x2="42047" y2="3343"/>
                        <a14:foregroundMark x1="42047" y1="3343" x2="70866" y2="9422"/>
                        <a14:foregroundMark x1="70866" y1="9422" x2="88976" y2="25380"/>
                        <a14:foregroundMark x1="88976" y1="25380" x2="98110" y2="43009"/>
                        <a14:foregroundMark x1="98110" y1="43009" x2="93701" y2="66413"/>
                        <a14:foregroundMark x1="93701" y1="66413" x2="76850" y2="88298"/>
                        <a14:foregroundMark x1="76850" y1="88298" x2="57480" y2="96960"/>
                        <a14:foregroundMark x1="57480" y1="96960" x2="41102" y2="95289"/>
                        <a14:foregroundMark x1="41102" y1="95289" x2="25197" y2="87082"/>
                        <a14:foregroundMark x1="25197" y1="87082" x2="12441" y2="73556"/>
                        <a14:foregroundMark x1="12441" y1="73556" x2="4409" y2="44833"/>
                        <a14:foregroundMark x1="4409" y1="44833" x2="25512" y2="13222"/>
                        <a14:foregroundMark x1="25512" y1="13222" x2="26457" y2="12766"/>
                        <a14:foregroundMark x1="30551" y1="10182" x2="57165" y2="5623"/>
                        <a14:foregroundMark x1="57165" y1="5623" x2="37323" y2="8359"/>
                        <a14:foregroundMark x1="37323" y1="8359" x2="60472" y2="5167"/>
                        <a14:foregroundMark x1="60472" y1="5167" x2="62835" y2="6383"/>
                        <a14:foregroundMark x1="3449" y1="32979" x2="2835" y2="33587"/>
                        <a14:foregroundMark x1="20787" y1="15805" x2="3449" y2="32979"/>
                        <a14:foregroundMark x1="2625" y1="35855" x2="1260" y2="50608"/>
                        <a14:foregroundMark x1="2835" y1="33587" x2="2793" y2="34045"/>
                        <a14:foregroundMark x1="1260" y1="50608" x2="8189" y2="69453"/>
                        <a14:foregroundMark x1="8189" y1="69453" x2="65984" y2="67173"/>
                        <a14:foregroundMark x1="65984" y1="67173" x2="48976" y2="68541"/>
                        <a14:foregroundMark x1="48976" y1="68541" x2="39055" y2="34043"/>
                        <a14:foregroundMark x1="39055" y1="34043" x2="40472" y2="17325"/>
                        <a14:foregroundMark x1="40472" y1="17325" x2="64094" y2="28419"/>
                        <a14:foregroundMark x1="60472" y1="22796" x2="43622" y2="22796"/>
                        <a14:foregroundMark x1="43622" y1="22796" x2="43307" y2="23100"/>
                        <a14:foregroundMark x1="66142" y1="18693" x2="46929" y2="27508"/>
                        <a14:foregroundMark x1="46929" y1="27508" x2="46614" y2="47416"/>
                        <a14:foregroundMark x1="53701" y1="27660" x2="57795" y2="41337"/>
                        <a14:foregroundMark x1="54016" y1="29939" x2="53543" y2="52128"/>
                        <a14:foregroundMark x1="53543" y1="52128" x2="57480" y2="54711"/>
                        <a14:foregroundMark x1="40945" y1="63070" x2="57953" y2="60638"/>
                        <a14:foregroundMark x1="57953" y1="60638" x2="38898" y2="58663"/>
                        <a14:foregroundMark x1="38898" y1="58663" x2="42677" y2="57295"/>
                        <a14:foregroundMark x1="52756" y1="69149" x2="36693" y2="72188"/>
                        <a14:foregroundMark x1="36693" y1="72188" x2="40000" y2="72492"/>
                        <a14:foregroundMark x1="17480" y1="85714" x2="45039" y2="84498"/>
                        <a14:foregroundMark x1="45039" y1="84498" x2="86457" y2="86170"/>
                        <a14:foregroundMark x1="86457" y1="86170" x2="23465" y2="88298"/>
                        <a14:foregroundMark x1="8346" y1="85106" x2="10709" y2="85106"/>
                        <a14:foregroundMark x1="8661" y1="89970" x2="11496" y2="87386"/>
                        <a14:foregroundMark x1="96378" y1="57295" x2="96378" y2="57295"/>
                        <a14:foregroundMark x1="56063" y1="94225" x2="56063" y2="94225"/>
                        <a14:foregroundMark x1="65827" y1="70517" x2="65827" y2="70517"/>
                        <a14:foregroundMark x1="63780" y1="65653" x2="69606" y2="74164"/>
                        <a14:foregroundMark x1="61732" y1="61702" x2="43622" y2="60790"/>
                        <a14:foregroundMark x1="43622" y1="60790" x2="51654" y2="58511"/>
                        <a14:foregroundMark x1="56063" y1="73556" x2="57795" y2="70669"/>
                        <a14:foregroundMark x1="63780" y1="62310" x2="44882" y2="61702"/>
                        <a14:foregroundMark x1="44882" y1="61702" x2="50236" y2="62310"/>
                        <a14:foregroundMark x1="52913" y1="56231" x2="55748" y2="60486"/>
                        <a14:foregroundMark x1="35118" y1="64134" x2="33858" y2="65350"/>
                        <a14:foregroundMark x1="41102" y1="61702" x2="40945" y2="61702"/>
                        <a14:foregroundMark x1="38583" y1="62158" x2="38583" y2="62158"/>
                        <a14:foregroundMark x1="1575" y1="58511" x2="1575" y2="58511"/>
                        <a14:foregroundMark x1="1575" y1="58511" x2="1575" y2="58511"/>
                        <a14:foregroundMark x1="2362" y1="59271" x2="2362" y2="59271"/>
                        <a14:foregroundMark x1="89449" y1="89058" x2="89449" y2="89058"/>
                        <a14:foregroundMark x1="89291" y1="86170" x2="89291" y2="86170"/>
                        <a14:foregroundMark x1="37323" y1="20517" x2="37323" y2="20517"/>
                        <a14:foregroundMark x1="36063" y1="19757" x2="36063" y2="19757"/>
                        <a14:foregroundMark x1="34331" y1="20821" x2="34331" y2="20821"/>
                        <a14:foregroundMark x1="43150" y1="31763" x2="43150" y2="31763"/>
                        <a14:foregroundMark x1="42677" y1="31003" x2="42677" y2="31003"/>
                        <a14:foregroundMark x1="44252" y1="35714" x2="44252" y2="35714"/>
                        <a14:foregroundMark x1="44409" y1="37082" x2="44409" y2="37082"/>
                        <a14:foregroundMark x1="45669" y1="37994" x2="45669" y2="37994"/>
                        <a14:foregroundMark x1="7087" y1="90122" x2="7087" y2="90122"/>
                        <a14:backgroundMark x1="12756" y1="91337" x2="15591" y2="91793"/>
                        <a14:backgroundMark x1="12913" y1="91033" x2="14016" y2="91033"/>
                        <a14:backgroundMark x1="2520" y1="33891" x2="1575" y2="35258"/>
                        <a14:backgroundMark x1="2520" y1="33587" x2="2677" y2="33131"/>
                        <a14:backgroundMark x1="2835" y1="33891" x2="2835" y2="33891"/>
                        <a14:backgroundMark x1="2992" y1="33587" x2="2992" y2="33587"/>
                        <a14:backgroundMark x1="2677" y1="32979" x2="2677" y2="32979"/>
                        <a14:backgroundMark x1="3150" y1="33587" x2="3150" y2="33587"/>
                        <a14:backgroundMark x1="3150" y1="33131" x2="3150" y2="33131"/>
                        <a14:backgroundMark x1="2677" y1="34650" x2="2677" y2="34195"/>
                        <a14:backgroundMark x1="13228" y1="90729" x2="13228" y2="90729"/>
                        <a14:backgroundMark x1="13701" y1="90426" x2="13701" y2="904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6539" y="5884848"/>
            <a:ext cx="939136" cy="973152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DE31513-54E4-4428-8101-741A2318110E}"/>
              </a:ext>
            </a:extLst>
          </p:cNvPr>
          <p:cNvSpPr txBox="1"/>
          <p:nvPr/>
        </p:nvSpPr>
        <p:spPr>
          <a:xfrm>
            <a:off x="3598727" y="1592574"/>
            <a:ext cx="7212157" cy="1241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8500"/>
              </a:lnSpc>
            </a:pPr>
            <a:r>
              <a:rPr lang="en-US" sz="11500" b="1" dirty="0">
                <a:solidFill>
                  <a:schemeClr val="accent5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zidenz-Grotesk BQ" pitchFamily="50" charset="0"/>
              </a:rPr>
              <a:t>PARTE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1928431-099A-1F1E-AFFF-96FEFB39E9D3}"/>
              </a:ext>
            </a:extLst>
          </p:cNvPr>
          <p:cNvSpPr txBox="1"/>
          <p:nvPr/>
        </p:nvSpPr>
        <p:spPr>
          <a:xfrm>
            <a:off x="2129639" y="416795"/>
            <a:ext cx="2246128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600" b="1" dirty="0">
                <a:solidFill>
                  <a:schemeClr val="accent5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zidenz-Grotesk BQ" pitchFamily="50" charset="0"/>
              </a:rPr>
              <a:t>2</a:t>
            </a:r>
            <a:r>
              <a:rPr lang="es-MX" sz="16600" b="1" baseline="30000" dirty="0">
                <a:solidFill>
                  <a:schemeClr val="accent5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zidenz-Grotesk BQ" pitchFamily="50" charset="0"/>
              </a:rPr>
              <a:t>a</a:t>
            </a:r>
          </a:p>
        </p:txBody>
      </p:sp>
      <p:sp>
        <p:nvSpPr>
          <p:cNvPr id="4" name="TextBox 22">
            <a:extLst>
              <a:ext uri="{FF2B5EF4-FFF2-40B4-BE49-F238E27FC236}">
                <a16:creationId xmlns:a16="http://schemas.microsoft.com/office/drawing/2014/main" id="{EB6296B4-FD74-EC61-1ED4-E22B9780B9D9}"/>
              </a:ext>
            </a:extLst>
          </p:cNvPr>
          <p:cNvSpPr txBox="1"/>
          <p:nvPr/>
        </p:nvSpPr>
        <p:spPr>
          <a:xfrm>
            <a:off x="-108330" y="3015364"/>
            <a:ext cx="12192001" cy="1182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8500"/>
              </a:lnSpc>
            </a:pPr>
            <a:r>
              <a:rPr lang="es-MX" sz="8000" dirty="0">
                <a:solidFill>
                  <a:schemeClr val="accent4"/>
                </a:solidFill>
                <a:latin typeface="Bahnschrift Light Condensed" panose="020B0502040204020203" pitchFamily="34" charset="0"/>
              </a:rPr>
              <a:t>TENEMOS EL QUÉ, EL QUIÉN…</a:t>
            </a:r>
            <a:endParaRPr lang="en-US" sz="8000" dirty="0">
              <a:solidFill>
                <a:schemeClr val="accent5"/>
              </a:solidFill>
              <a:latin typeface="Bahnschrift Light Condensed" panose="020B0502040204020203" pitchFamily="34" charset="0"/>
            </a:endParaRPr>
          </a:p>
        </p:txBody>
      </p:sp>
      <p:sp>
        <p:nvSpPr>
          <p:cNvPr id="7" name="TextBox 22">
            <a:extLst>
              <a:ext uri="{FF2B5EF4-FFF2-40B4-BE49-F238E27FC236}">
                <a16:creationId xmlns:a16="http://schemas.microsoft.com/office/drawing/2014/main" id="{E2DF9605-171D-45E8-13A1-5F39B81DC223}"/>
              </a:ext>
            </a:extLst>
          </p:cNvPr>
          <p:cNvSpPr txBox="1"/>
          <p:nvPr/>
        </p:nvSpPr>
        <p:spPr>
          <a:xfrm>
            <a:off x="0" y="4159594"/>
            <a:ext cx="12192001" cy="1182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8500"/>
              </a:lnSpc>
            </a:pPr>
            <a:r>
              <a:rPr lang="es-MX" sz="8000" dirty="0">
                <a:solidFill>
                  <a:schemeClr val="accent4"/>
                </a:solidFill>
                <a:latin typeface="Bahnschrift Light Condensed" panose="020B0502040204020203" pitchFamily="34" charset="0"/>
              </a:rPr>
              <a:t>NOS FALTA EL CÓMO…</a:t>
            </a:r>
            <a:endParaRPr lang="en-US" sz="8000" dirty="0">
              <a:solidFill>
                <a:schemeClr val="accent5"/>
              </a:solidFill>
              <a:latin typeface="Bahnschrift Ligh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423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Freeform: Shape 179">
            <a:extLst>
              <a:ext uri="{FF2B5EF4-FFF2-40B4-BE49-F238E27FC236}">
                <a16:creationId xmlns:a16="http://schemas.microsoft.com/office/drawing/2014/main" id="{00DE9B2D-FB36-4A84-9C30-F433E7DBE3B7}"/>
              </a:ext>
            </a:extLst>
          </p:cNvPr>
          <p:cNvSpPr/>
          <p:nvPr/>
        </p:nvSpPr>
        <p:spPr>
          <a:xfrm>
            <a:off x="2" y="5248594"/>
            <a:ext cx="1741100" cy="1609405"/>
          </a:xfrm>
          <a:custGeom>
            <a:avLst/>
            <a:gdLst>
              <a:gd name="connsiteX0" fmla="*/ 908133 w 2363501"/>
              <a:gd name="connsiteY0" fmla="*/ 0 h 2184728"/>
              <a:gd name="connsiteX1" fmla="*/ 2363501 w 2363501"/>
              <a:gd name="connsiteY1" fmla="*/ 1455368 h 2184728"/>
              <a:gd name="connsiteX2" fmla="*/ 2187846 w 2363501"/>
              <a:gd name="connsiteY2" fmla="*/ 2149083 h 2184728"/>
              <a:gd name="connsiteX3" fmla="*/ 2166191 w 2363501"/>
              <a:gd name="connsiteY3" fmla="*/ 2184728 h 2184728"/>
              <a:gd name="connsiteX4" fmla="*/ 0 w 2363501"/>
              <a:gd name="connsiteY4" fmla="*/ 2184728 h 2184728"/>
              <a:gd name="connsiteX5" fmla="*/ 0 w 2363501"/>
              <a:gd name="connsiteY5" fmla="*/ 319162 h 2184728"/>
              <a:gd name="connsiteX6" fmla="*/ 94423 w 2363501"/>
              <a:gd name="connsiteY6" fmla="*/ 248554 h 2184728"/>
              <a:gd name="connsiteX7" fmla="*/ 908133 w 2363501"/>
              <a:gd name="connsiteY7" fmla="*/ 0 h 2184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63501" h="2184728">
                <a:moveTo>
                  <a:pt x="908133" y="0"/>
                </a:moveTo>
                <a:cubicBezTo>
                  <a:pt x="1711911" y="0"/>
                  <a:pt x="2363501" y="651590"/>
                  <a:pt x="2363501" y="1455368"/>
                </a:cubicBezTo>
                <a:cubicBezTo>
                  <a:pt x="2363501" y="1706549"/>
                  <a:pt x="2299869" y="1942867"/>
                  <a:pt x="2187846" y="2149083"/>
                </a:cubicBezTo>
                <a:lnTo>
                  <a:pt x="2166191" y="2184728"/>
                </a:lnTo>
                <a:lnTo>
                  <a:pt x="0" y="2184728"/>
                </a:lnTo>
                <a:lnTo>
                  <a:pt x="0" y="319162"/>
                </a:lnTo>
                <a:lnTo>
                  <a:pt x="94423" y="248554"/>
                </a:lnTo>
                <a:cubicBezTo>
                  <a:pt x="326701" y="91630"/>
                  <a:pt x="606716" y="0"/>
                  <a:pt x="90813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Circle: Hollow 29">
            <a:extLst>
              <a:ext uri="{FF2B5EF4-FFF2-40B4-BE49-F238E27FC236}">
                <a16:creationId xmlns:a16="http://schemas.microsoft.com/office/drawing/2014/main" id="{651055D1-1660-4E53-901C-8EBCA36F40E5}"/>
              </a:ext>
            </a:extLst>
          </p:cNvPr>
          <p:cNvSpPr/>
          <p:nvPr/>
        </p:nvSpPr>
        <p:spPr>
          <a:xfrm>
            <a:off x="7295695" y="5813319"/>
            <a:ext cx="818180" cy="818180"/>
          </a:xfrm>
          <a:prstGeom prst="donu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Block Arc 31">
            <a:extLst>
              <a:ext uri="{FF2B5EF4-FFF2-40B4-BE49-F238E27FC236}">
                <a16:creationId xmlns:a16="http://schemas.microsoft.com/office/drawing/2014/main" id="{0CFAB656-904B-4634-9801-AFEAA18AA4D7}"/>
              </a:ext>
            </a:extLst>
          </p:cNvPr>
          <p:cNvSpPr/>
          <p:nvPr/>
        </p:nvSpPr>
        <p:spPr>
          <a:xfrm rot="10800000">
            <a:off x="4012891" y="-578814"/>
            <a:ext cx="1307793" cy="1165221"/>
          </a:xfrm>
          <a:prstGeom prst="blockArc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78A54F8C-3896-4012-8326-2B3073307BD2}"/>
              </a:ext>
            </a:extLst>
          </p:cNvPr>
          <p:cNvSpPr/>
          <p:nvPr/>
        </p:nvSpPr>
        <p:spPr>
          <a:xfrm>
            <a:off x="11110519" y="5884848"/>
            <a:ext cx="973152" cy="973152"/>
          </a:xfrm>
          <a:prstGeom prst="ellipse">
            <a:avLst/>
          </a:prstGeom>
          <a:solidFill>
            <a:srgbClr val="FFC000">
              <a:alpha val="8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A6C0852-1B0A-4FC5-2AFB-2BF629D4DA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29" y="5813319"/>
            <a:ext cx="3191986" cy="93301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2F9C19B-92C0-C98C-95A3-40C5BF7D52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559" b="94225" l="1260" r="96378">
                        <a14:foregroundMark x1="21890" y1="16109" x2="42047" y2="3343"/>
                        <a14:foregroundMark x1="42047" y1="3343" x2="70866" y2="9422"/>
                        <a14:foregroundMark x1="70866" y1="9422" x2="88976" y2="25380"/>
                        <a14:foregroundMark x1="88976" y1="25380" x2="98110" y2="43009"/>
                        <a14:foregroundMark x1="98110" y1="43009" x2="93701" y2="66413"/>
                        <a14:foregroundMark x1="93701" y1="66413" x2="76850" y2="88298"/>
                        <a14:foregroundMark x1="76850" y1="88298" x2="57480" y2="96960"/>
                        <a14:foregroundMark x1="57480" y1="96960" x2="41102" y2="95289"/>
                        <a14:foregroundMark x1="41102" y1="95289" x2="25197" y2="87082"/>
                        <a14:foregroundMark x1="25197" y1="87082" x2="12441" y2="73556"/>
                        <a14:foregroundMark x1="12441" y1="73556" x2="4409" y2="44833"/>
                        <a14:foregroundMark x1="4409" y1="44833" x2="25512" y2="13222"/>
                        <a14:foregroundMark x1="25512" y1="13222" x2="26457" y2="12766"/>
                        <a14:foregroundMark x1="30551" y1="10182" x2="57165" y2="5623"/>
                        <a14:foregroundMark x1="57165" y1="5623" x2="37323" y2="8359"/>
                        <a14:foregroundMark x1="37323" y1="8359" x2="60472" y2="5167"/>
                        <a14:foregroundMark x1="60472" y1="5167" x2="62835" y2="6383"/>
                        <a14:foregroundMark x1="3449" y1="32979" x2="2835" y2="33587"/>
                        <a14:foregroundMark x1="20787" y1="15805" x2="3449" y2="32979"/>
                        <a14:foregroundMark x1="2625" y1="35855" x2="1260" y2="50608"/>
                        <a14:foregroundMark x1="2835" y1="33587" x2="2793" y2="34045"/>
                        <a14:foregroundMark x1="1260" y1="50608" x2="8189" y2="69453"/>
                        <a14:foregroundMark x1="8189" y1="69453" x2="65984" y2="67173"/>
                        <a14:foregroundMark x1="65984" y1="67173" x2="48976" y2="68541"/>
                        <a14:foregroundMark x1="48976" y1="68541" x2="39055" y2="34043"/>
                        <a14:foregroundMark x1="39055" y1="34043" x2="40472" y2="17325"/>
                        <a14:foregroundMark x1="40472" y1="17325" x2="64094" y2="28419"/>
                        <a14:foregroundMark x1="60472" y1="22796" x2="43622" y2="22796"/>
                        <a14:foregroundMark x1="43622" y1="22796" x2="43307" y2="23100"/>
                        <a14:foregroundMark x1="66142" y1="18693" x2="46929" y2="27508"/>
                        <a14:foregroundMark x1="46929" y1="27508" x2="46614" y2="47416"/>
                        <a14:foregroundMark x1="53701" y1="27660" x2="57795" y2="41337"/>
                        <a14:foregroundMark x1="54016" y1="29939" x2="53543" y2="52128"/>
                        <a14:foregroundMark x1="53543" y1="52128" x2="57480" y2="54711"/>
                        <a14:foregroundMark x1="40945" y1="63070" x2="57953" y2="60638"/>
                        <a14:foregroundMark x1="57953" y1="60638" x2="38898" y2="58663"/>
                        <a14:foregroundMark x1="38898" y1="58663" x2="42677" y2="57295"/>
                        <a14:foregroundMark x1="52756" y1="69149" x2="36693" y2="72188"/>
                        <a14:foregroundMark x1="36693" y1="72188" x2="40000" y2="72492"/>
                        <a14:foregroundMark x1="17480" y1="85714" x2="45039" y2="84498"/>
                        <a14:foregroundMark x1="45039" y1="84498" x2="86457" y2="86170"/>
                        <a14:foregroundMark x1="86457" y1="86170" x2="23465" y2="88298"/>
                        <a14:foregroundMark x1="8346" y1="85106" x2="10709" y2="85106"/>
                        <a14:foregroundMark x1="8661" y1="89970" x2="11496" y2="87386"/>
                        <a14:foregroundMark x1="96378" y1="57295" x2="96378" y2="57295"/>
                        <a14:foregroundMark x1="56063" y1="94225" x2="56063" y2="94225"/>
                        <a14:foregroundMark x1="65827" y1="70517" x2="65827" y2="70517"/>
                        <a14:foregroundMark x1="63780" y1="65653" x2="69606" y2="74164"/>
                        <a14:foregroundMark x1="61732" y1="61702" x2="43622" y2="60790"/>
                        <a14:foregroundMark x1="43622" y1="60790" x2="51654" y2="58511"/>
                        <a14:foregroundMark x1="56063" y1="73556" x2="57795" y2="70669"/>
                        <a14:foregroundMark x1="63780" y1="62310" x2="44882" y2="61702"/>
                        <a14:foregroundMark x1="44882" y1="61702" x2="50236" y2="62310"/>
                        <a14:foregroundMark x1="52913" y1="56231" x2="55748" y2="60486"/>
                        <a14:foregroundMark x1="35118" y1="64134" x2="33858" y2="65350"/>
                        <a14:foregroundMark x1="41102" y1="61702" x2="40945" y2="61702"/>
                        <a14:foregroundMark x1="38583" y1="62158" x2="38583" y2="62158"/>
                        <a14:foregroundMark x1="1575" y1="58511" x2="1575" y2="58511"/>
                        <a14:foregroundMark x1="1575" y1="58511" x2="1575" y2="58511"/>
                        <a14:foregroundMark x1="2362" y1="59271" x2="2362" y2="59271"/>
                        <a14:foregroundMark x1="89449" y1="89058" x2="89449" y2="89058"/>
                        <a14:foregroundMark x1="89291" y1="86170" x2="89291" y2="86170"/>
                        <a14:foregroundMark x1="37323" y1="20517" x2="37323" y2="20517"/>
                        <a14:foregroundMark x1="36063" y1="19757" x2="36063" y2="19757"/>
                        <a14:foregroundMark x1="34331" y1="20821" x2="34331" y2="20821"/>
                        <a14:foregroundMark x1="43150" y1="31763" x2="43150" y2="31763"/>
                        <a14:foregroundMark x1="42677" y1="31003" x2="42677" y2="31003"/>
                        <a14:foregroundMark x1="44252" y1="35714" x2="44252" y2="35714"/>
                        <a14:foregroundMark x1="44409" y1="37082" x2="44409" y2="37082"/>
                        <a14:foregroundMark x1="45669" y1="37994" x2="45669" y2="37994"/>
                        <a14:foregroundMark x1="7087" y1="90122" x2="7087" y2="90122"/>
                        <a14:backgroundMark x1="12756" y1="91337" x2="15591" y2="91793"/>
                        <a14:backgroundMark x1="12913" y1="91033" x2="14016" y2="91033"/>
                        <a14:backgroundMark x1="2520" y1="33891" x2="1575" y2="35258"/>
                        <a14:backgroundMark x1="2520" y1="33587" x2="2677" y2="33131"/>
                        <a14:backgroundMark x1="2835" y1="33891" x2="2835" y2="33891"/>
                        <a14:backgroundMark x1="2992" y1="33587" x2="2992" y2="33587"/>
                        <a14:backgroundMark x1="2677" y1="32979" x2="2677" y2="32979"/>
                        <a14:backgroundMark x1="3150" y1="33587" x2="3150" y2="33587"/>
                        <a14:backgroundMark x1="3150" y1="33131" x2="3150" y2="33131"/>
                        <a14:backgroundMark x1="2677" y1="34650" x2="2677" y2="34195"/>
                        <a14:backgroundMark x1="13228" y1="90729" x2="13228" y2="90729"/>
                        <a14:backgroundMark x1="13701" y1="90426" x2="13701" y2="904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6539" y="5884848"/>
            <a:ext cx="939136" cy="973152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DE31513-54E4-4428-8101-741A2318110E}"/>
              </a:ext>
            </a:extLst>
          </p:cNvPr>
          <p:cNvSpPr txBox="1"/>
          <p:nvPr/>
        </p:nvSpPr>
        <p:spPr>
          <a:xfrm>
            <a:off x="0" y="578172"/>
            <a:ext cx="12192001" cy="925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500"/>
              </a:lnSpc>
            </a:pPr>
            <a:r>
              <a:rPr lang="es-MX" sz="7200" dirty="0">
                <a:solidFill>
                  <a:srgbClr val="1C6DAB"/>
                </a:solidFill>
                <a:latin typeface="Bahnschrift Light Condensed" panose="020B0502040204020203" pitchFamily="34" charset="0"/>
              </a:rPr>
              <a:t>ES LA  FORMA DE DISCIPULAR</a:t>
            </a:r>
            <a:endParaRPr lang="en-US" sz="7200" dirty="0">
              <a:solidFill>
                <a:srgbClr val="1C6DAB"/>
              </a:solidFill>
              <a:latin typeface="Bahnschrift Light Condensed" panose="020B0502040204020203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DDA91B7-95D1-B0D5-641C-F82566EC7436}"/>
              </a:ext>
            </a:extLst>
          </p:cNvPr>
          <p:cNvSpPr txBox="1"/>
          <p:nvPr/>
        </p:nvSpPr>
        <p:spPr>
          <a:xfrm>
            <a:off x="273269" y="1609405"/>
            <a:ext cx="1181040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US" sz="2400" spc="-100" dirty="0"/>
              <a:t>Los padres (discipuladores) se centran en lo externo de la conducta en lugar de la</a:t>
            </a:r>
            <a:br>
              <a:rPr lang="es-US" sz="2400" spc="-100" dirty="0"/>
            </a:br>
            <a:r>
              <a:rPr lang="es-US" sz="2400" spc="-100" dirty="0"/>
              <a:t> abundancia interna del corazón 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27BC794-A638-4BE0-823B-D97B7DDBCC95}"/>
              </a:ext>
            </a:extLst>
          </p:cNvPr>
          <p:cNvSpPr txBox="1"/>
          <p:nvPr/>
        </p:nvSpPr>
        <p:spPr>
          <a:xfrm>
            <a:off x="745407" y="4558203"/>
            <a:ext cx="1121536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US" sz="2400" spc="-100" dirty="0"/>
              <a:t>Los padres tienen la oportunidad de mostrar a sus hijos que Dios es el objetivo de nuestra adoración verdadera y así poder deleitarse en Dios quien nos creo para su gloria 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A00BA8F-74B4-68B3-A636-6BB499BCD08B}"/>
              </a:ext>
            </a:extLst>
          </p:cNvPr>
          <p:cNvSpPr txBox="1"/>
          <p:nvPr/>
        </p:nvSpPr>
        <p:spPr>
          <a:xfrm>
            <a:off x="596312" y="2440402"/>
            <a:ext cx="111643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US" sz="2400" dirty="0"/>
              <a:t>Cuando fallamos en centrarnos en el corazón ,nos privamos de la gloria de Dios y  pasamos por alto el evangelio.</a:t>
            </a:r>
            <a:endParaRPr lang="es-MX" sz="2400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DE6B06E0-6344-4471-A660-D4FD80CDA9CB}"/>
              </a:ext>
            </a:extLst>
          </p:cNvPr>
          <p:cNvSpPr txBox="1"/>
          <p:nvPr/>
        </p:nvSpPr>
        <p:spPr>
          <a:xfrm>
            <a:off x="406740" y="3409055"/>
            <a:ext cx="1167692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US" sz="2400" dirty="0"/>
              <a:t>El objetivo de ser padres (discipulador) es mostrar a nuestros hijos , discípulos que tan profundamente necesitan la gracia de Dios .</a:t>
            </a:r>
          </a:p>
        </p:txBody>
      </p:sp>
    </p:spTree>
    <p:extLst>
      <p:ext uri="{BB962C8B-B14F-4D97-AF65-F5344CB8AC3E}">
        <p14:creationId xmlns:p14="http://schemas.microsoft.com/office/powerpoint/2010/main" val="507433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2">
            <a:extLst>
              <a:ext uri="{FF2B5EF4-FFF2-40B4-BE49-F238E27FC236}">
                <a16:creationId xmlns:a16="http://schemas.microsoft.com/office/drawing/2014/main" id="{653C0A86-EEEA-BFD9-670C-63113C044750}"/>
              </a:ext>
            </a:extLst>
          </p:cNvPr>
          <p:cNvSpPr txBox="1"/>
          <p:nvPr/>
        </p:nvSpPr>
        <p:spPr>
          <a:xfrm>
            <a:off x="-4" y="3286618"/>
            <a:ext cx="12192001" cy="1182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8500"/>
              </a:lnSpc>
            </a:pPr>
            <a:r>
              <a:rPr lang="es-MX" sz="9600" dirty="0">
                <a:solidFill>
                  <a:schemeClr val="accent3">
                    <a:lumMod val="75000"/>
                  </a:schemeClr>
                </a:solidFill>
                <a:latin typeface="Bahnschrift Light Condensed" panose="020B0502040204020203" pitchFamily="34" charset="0"/>
              </a:rPr>
              <a:t>NO   ES   UN    CURSO.</a:t>
            </a:r>
            <a:endParaRPr lang="en-US" sz="9600" dirty="0">
              <a:solidFill>
                <a:schemeClr val="accent3">
                  <a:lumMod val="75000"/>
                </a:schemeClr>
              </a:solidFill>
              <a:latin typeface="Bahnschrift Light Condensed" panose="020B0502040204020203" pitchFamily="34" charset="0"/>
            </a:endParaRPr>
          </a:p>
        </p:txBody>
      </p:sp>
      <p:sp>
        <p:nvSpPr>
          <p:cNvPr id="180" name="Freeform: Shape 179">
            <a:extLst>
              <a:ext uri="{FF2B5EF4-FFF2-40B4-BE49-F238E27FC236}">
                <a16:creationId xmlns:a16="http://schemas.microsoft.com/office/drawing/2014/main" id="{00DE9B2D-FB36-4A84-9C30-F433E7DBE3B7}"/>
              </a:ext>
            </a:extLst>
          </p:cNvPr>
          <p:cNvSpPr/>
          <p:nvPr/>
        </p:nvSpPr>
        <p:spPr>
          <a:xfrm>
            <a:off x="0" y="5385516"/>
            <a:ext cx="1560405" cy="1442377"/>
          </a:xfrm>
          <a:custGeom>
            <a:avLst/>
            <a:gdLst>
              <a:gd name="connsiteX0" fmla="*/ 908133 w 2363501"/>
              <a:gd name="connsiteY0" fmla="*/ 0 h 2184728"/>
              <a:gd name="connsiteX1" fmla="*/ 2363501 w 2363501"/>
              <a:gd name="connsiteY1" fmla="*/ 1455368 h 2184728"/>
              <a:gd name="connsiteX2" fmla="*/ 2187846 w 2363501"/>
              <a:gd name="connsiteY2" fmla="*/ 2149083 h 2184728"/>
              <a:gd name="connsiteX3" fmla="*/ 2166191 w 2363501"/>
              <a:gd name="connsiteY3" fmla="*/ 2184728 h 2184728"/>
              <a:gd name="connsiteX4" fmla="*/ 0 w 2363501"/>
              <a:gd name="connsiteY4" fmla="*/ 2184728 h 2184728"/>
              <a:gd name="connsiteX5" fmla="*/ 0 w 2363501"/>
              <a:gd name="connsiteY5" fmla="*/ 319162 h 2184728"/>
              <a:gd name="connsiteX6" fmla="*/ 94423 w 2363501"/>
              <a:gd name="connsiteY6" fmla="*/ 248554 h 2184728"/>
              <a:gd name="connsiteX7" fmla="*/ 908133 w 2363501"/>
              <a:gd name="connsiteY7" fmla="*/ 0 h 2184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63501" h="2184728">
                <a:moveTo>
                  <a:pt x="908133" y="0"/>
                </a:moveTo>
                <a:cubicBezTo>
                  <a:pt x="1711911" y="0"/>
                  <a:pt x="2363501" y="651590"/>
                  <a:pt x="2363501" y="1455368"/>
                </a:cubicBezTo>
                <a:cubicBezTo>
                  <a:pt x="2363501" y="1706549"/>
                  <a:pt x="2299869" y="1942867"/>
                  <a:pt x="2187846" y="2149083"/>
                </a:cubicBezTo>
                <a:lnTo>
                  <a:pt x="2166191" y="2184728"/>
                </a:lnTo>
                <a:lnTo>
                  <a:pt x="0" y="2184728"/>
                </a:lnTo>
                <a:lnTo>
                  <a:pt x="0" y="319162"/>
                </a:lnTo>
                <a:lnTo>
                  <a:pt x="94423" y="248554"/>
                </a:lnTo>
                <a:cubicBezTo>
                  <a:pt x="326701" y="91630"/>
                  <a:pt x="606716" y="0"/>
                  <a:pt x="90813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8" name="Multiplication Sign 177">
            <a:extLst>
              <a:ext uri="{FF2B5EF4-FFF2-40B4-BE49-F238E27FC236}">
                <a16:creationId xmlns:a16="http://schemas.microsoft.com/office/drawing/2014/main" id="{18C8E5CD-5737-4B85-A61F-8756C34F735F}"/>
              </a:ext>
            </a:extLst>
          </p:cNvPr>
          <p:cNvSpPr/>
          <p:nvPr/>
        </p:nvSpPr>
        <p:spPr>
          <a:xfrm>
            <a:off x="933807" y="5327511"/>
            <a:ext cx="626598" cy="489447"/>
          </a:xfrm>
          <a:prstGeom prst="mathMultiply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79" name="Oval 178">
            <a:extLst>
              <a:ext uri="{FF2B5EF4-FFF2-40B4-BE49-F238E27FC236}">
                <a16:creationId xmlns:a16="http://schemas.microsoft.com/office/drawing/2014/main" id="{A11E19F7-C7F0-4219-ABB3-7A4D0E579773}"/>
              </a:ext>
            </a:extLst>
          </p:cNvPr>
          <p:cNvSpPr/>
          <p:nvPr/>
        </p:nvSpPr>
        <p:spPr>
          <a:xfrm>
            <a:off x="1560405" y="2899736"/>
            <a:ext cx="1694453" cy="1694453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163C0192-EC06-4AD5-94B9-B81ED25121B0}"/>
              </a:ext>
            </a:extLst>
          </p:cNvPr>
          <p:cNvSpPr/>
          <p:nvPr/>
        </p:nvSpPr>
        <p:spPr>
          <a:xfrm>
            <a:off x="78802" y="158434"/>
            <a:ext cx="1013176" cy="1013176"/>
          </a:xfrm>
          <a:prstGeom prst="ellipse">
            <a:avLst/>
          </a:prstGeom>
          <a:solidFill>
            <a:srgbClr val="B8D13D">
              <a:alpha val="8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8BD86934-B35B-47E7-9F3D-C53CCCCCC282}"/>
              </a:ext>
            </a:extLst>
          </p:cNvPr>
          <p:cNvSpPr/>
          <p:nvPr/>
        </p:nvSpPr>
        <p:spPr>
          <a:xfrm>
            <a:off x="745407" y="185817"/>
            <a:ext cx="693141" cy="693141"/>
          </a:xfrm>
          <a:prstGeom prst="ellipse">
            <a:avLst/>
          </a:prstGeom>
          <a:solidFill>
            <a:srgbClr val="2D083C">
              <a:alpha val="7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ircle: Hollow 29">
            <a:extLst>
              <a:ext uri="{FF2B5EF4-FFF2-40B4-BE49-F238E27FC236}">
                <a16:creationId xmlns:a16="http://schemas.microsoft.com/office/drawing/2014/main" id="{651055D1-1660-4E53-901C-8EBCA36F40E5}"/>
              </a:ext>
            </a:extLst>
          </p:cNvPr>
          <p:cNvSpPr/>
          <p:nvPr/>
        </p:nvSpPr>
        <p:spPr>
          <a:xfrm>
            <a:off x="10931523" y="209513"/>
            <a:ext cx="818180" cy="818180"/>
          </a:xfrm>
          <a:prstGeom prst="donu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Block Arc 31">
            <a:extLst>
              <a:ext uri="{FF2B5EF4-FFF2-40B4-BE49-F238E27FC236}">
                <a16:creationId xmlns:a16="http://schemas.microsoft.com/office/drawing/2014/main" id="{0CFAB656-904B-4634-9801-AFEAA18AA4D7}"/>
              </a:ext>
            </a:extLst>
          </p:cNvPr>
          <p:cNvSpPr/>
          <p:nvPr/>
        </p:nvSpPr>
        <p:spPr>
          <a:xfrm rot="10800000">
            <a:off x="4012891" y="-578814"/>
            <a:ext cx="1307793" cy="1165221"/>
          </a:xfrm>
          <a:prstGeom prst="blockArc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78A54F8C-3896-4012-8326-2B3073307BD2}"/>
              </a:ext>
            </a:extLst>
          </p:cNvPr>
          <p:cNvSpPr/>
          <p:nvPr/>
        </p:nvSpPr>
        <p:spPr>
          <a:xfrm>
            <a:off x="11110519" y="5884848"/>
            <a:ext cx="973152" cy="973152"/>
          </a:xfrm>
          <a:prstGeom prst="ellipse">
            <a:avLst/>
          </a:prstGeom>
          <a:solidFill>
            <a:srgbClr val="FFC000">
              <a:alpha val="8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A6C0852-1B0A-4FC5-2AFB-2BF629D4DA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41" y="5712529"/>
            <a:ext cx="3191986" cy="93301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2F9C19B-92C0-C98C-95A3-40C5BF7D52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59" b="94225" l="1260" r="96378">
                        <a14:foregroundMark x1="21890" y1="16109" x2="42047" y2="3343"/>
                        <a14:foregroundMark x1="42047" y1="3343" x2="70866" y2="9422"/>
                        <a14:foregroundMark x1="70866" y1="9422" x2="88976" y2="25380"/>
                        <a14:foregroundMark x1="88976" y1="25380" x2="98110" y2="43009"/>
                        <a14:foregroundMark x1="98110" y1="43009" x2="93701" y2="66413"/>
                        <a14:foregroundMark x1="93701" y1="66413" x2="76850" y2="88298"/>
                        <a14:foregroundMark x1="76850" y1="88298" x2="57480" y2="96960"/>
                        <a14:foregroundMark x1="57480" y1="96960" x2="41102" y2="95289"/>
                        <a14:foregroundMark x1="41102" y1="95289" x2="25197" y2="87082"/>
                        <a14:foregroundMark x1="25197" y1="87082" x2="12441" y2="73556"/>
                        <a14:foregroundMark x1="12441" y1="73556" x2="4409" y2="44833"/>
                        <a14:foregroundMark x1="4409" y1="44833" x2="25512" y2="13222"/>
                        <a14:foregroundMark x1="25512" y1="13222" x2="26457" y2="12766"/>
                        <a14:foregroundMark x1="30551" y1="10182" x2="57165" y2="5623"/>
                        <a14:foregroundMark x1="57165" y1="5623" x2="37323" y2="8359"/>
                        <a14:foregroundMark x1="37323" y1="8359" x2="60472" y2="5167"/>
                        <a14:foregroundMark x1="60472" y1="5167" x2="62835" y2="6383"/>
                        <a14:foregroundMark x1="3449" y1="32979" x2="2835" y2="33587"/>
                        <a14:foregroundMark x1="20787" y1="15805" x2="3449" y2="32979"/>
                        <a14:foregroundMark x1="2625" y1="35855" x2="1260" y2="50608"/>
                        <a14:foregroundMark x1="2835" y1="33587" x2="2793" y2="34045"/>
                        <a14:foregroundMark x1="1260" y1="50608" x2="8189" y2="69453"/>
                        <a14:foregroundMark x1="8189" y1="69453" x2="65984" y2="67173"/>
                        <a14:foregroundMark x1="65984" y1="67173" x2="48976" y2="68541"/>
                        <a14:foregroundMark x1="48976" y1="68541" x2="39055" y2="34043"/>
                        <a14:foregroundMark x1="39055" y1="34043" x2="40472" y2="17325"/>
                        <a14:foregroundMark x1="40472" y1="17325" x2="64094" y2="28419"/>
                        <a14:foregroundMark x1="60472" y1="22796" x2="43622" y2="22796"/>
                        <a14:foregroundMark x1="43622" y1="22796" x2="43307" y2="23100"/>
                        <a14:foregroundMark x1="66142" y1="18693" x2="46929" y2="27508"/>
                        <a14:foregroundMark x1="46929" y1="27508" x2="46614" y2="47416"/>
                        <a14:foregroundMark x1="53701" y1="27660" x2="57795" y2="41337"/>
                        <a14:foregroundMark x1="54016" y1="29939" x2="53543" y2="52128"/>
                        <a14:foregroundMark x1="53543" y1="52128" x2="57480" y2="54711"/>
                        <a14:foregroundMark x1="40945" y1="63070" x2="57953" y2="60638"/>
                        <a14:foregroundMark x1="57953" y1="60638" x2="38898" y2="58663"/>
                        <a14:foregroundMark x1="38898" y1="58663" x2="42677" y2="57295"/>
                        <a14:foregroundMark x1="52756" y1="69149" x2="36693" y2="72188"/>
                        <a14:foregroundMark x1="36693" y1="72188" x2="40000" y2="72492"/>
                        <a14:foregroundMark x1="17480" y1="85714" x2="45039" y2="84498"/>
                        <a14:foregroundMark x1="45039" y1="84498" x2="86457" y2="86170"/>
                        <a14:foregroundMark x1="86457" y1="86170" x2="23465" y2="88298"/>
                        <a14:foregroundMark x1="8346" y1="85106" x2="10709" y2="85106"/>
                        <a14:foregroundMark x1="8661" y1="89970" x2="11496" y2="87386"/>
                        <a14:foregroundMark x1="96378" y1="57295" x2="96378" y2="57295"/>
                        <a14:foregroundMark x1="56063" y1="94225" x2="56063" y2="94225"/>
                        <a14:foregroundMark x1="65827" y1="70517" x2="65827" y2="70517"/>
                        <a14:foregroundMark x1="63780" y1="65653" x2="69606" y2="74164"/>
                        <a14:foregroundMark x1="61732" y1="61702" x2="43622" y2="60790"/>
                        <a14:foregroundMark x1="43622" y1="60790" x2="51654" y2="58511"/>
                        <a14:foregroundMark x1="56063" y1="73556" x2="57795" y2="70669"/>
                        <a14:foregroundMark x1="63780" y1="62310" x2="44882" y2="61702"/>
                        <a14:foregroundMark x1="44882" y1="61702" x2="50236" y2="62310"/>
                        <a14:foregroundMark x1="52913" y1="56231" x2="55748" y2="60486"/>
                        <a14:foregroundMark x1="35118" y1="64134" x2="33858" y2="65350"/>
                        <a14:foregroundMark x1="41102" y1="61702" x2="40945" y2="61702"/>
                        <a14:foregroundMark x1="38583" y1="62158" x2="38583" y2="62158"/>
                        <a14:foregroundMark x1="1575" y1="58511" x2="1575" y2="58511"/>
                        <a14:foregroundMark x1="1575" y1="58511" x2="1575" y2="58511"/>
                        <a14:foregroundMark x1="2362" y1="59271" x2="2362" y2="59271"/>
                        <a14:foregroundMark x1="89449" y1="89058" x2="89449" y2="89058"/>
                        <a14:foregroundMark x1="89291" y1="86170" x2="89291" y2="86170"/>
                        <a14:foregroundMark x1="37323" y1="20517" x2="37323" y2="20517"/>
                        <a14:foregroundMark x1="36063" y1="19757" x2="36063" y2="19757"/>
                        <a14:foregroundMark x1="34331" y1="20821" x2="34331" y2="20821"/>
                        <a14:foregroundMark x1="43150" y1="31763" x2="43150" y2="31763"/>
                        <a14:foregroundMark x1="42677" y1="31003" x2="42677" y2="31003"/>
                        <a14:foregroundMark x1="44252" y1="35714" x2="44252" y2="35714"/>
                        <a14:foregroundMark x1="44409" y1="37082" x2="44409" y2="37082"/>
                        <a14:foregroundMark x1="45669" y1="37994" x2="45669" y2="37994"/>
                        <a14:foregroundMark x1="7087" y1="90122" x2="7087" y2="90122"/>
                        <a14:backgroundMark x1="12756" y1="91337" x2="15591" y2="91793"/>
                        <a14:backgroundMark x1="12913" y1="91033" x2="14016" y2="91033"/>
                        <a14:backgroundMark x1="2520" y1="33891" x2="1575" y2="35258"/>
                        <a14:backgroundMark x1="2520" y1="33587" x2="2677" y2="33131"/>
                        <a14:backgroundMark x1="2835" y1="33891" x2="2835" y2="33891"/>
                        <a14:backgroundMark x1="2992" y1="33587" x2="2992" y2="33587"/>
                        <a14:backgroundMark x1="2677" y1="32979" x2="2677" y2="32979"/>
                        <a14:backgroundMark x1="3150" y1="33587" x2="3150" y2="33587"/>
                        <a14:backgroundMark x1="3150" y1="33131" x2="3150" y2="33131"/>
                        <a14:backgroundMark x1="2677" y1="34650" x2="2677" y2="34195"/>
                        <a14:backgroundMark x1="13228" y1="90729" x2="13228" y2="90729"/>
                        <a14:backgroundMark x1="13701" y1="90426" x2="13701" y2="904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6539" y="5884848"/>
            <a:ext cx="939136" cy="973152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DE31513-54E4-4428-8101-741A2318110E}"/>
              </a:ext>
            </a:extLst>
          </p:cNvPr>
          <p:cNvSpPr txBox="1"/>
          <p:nvPr/>
        </p:nvSpPr>
        <p:spPr>
          <a:xfrm>
            <a:off x="-3" y="817902"/>
            <a:ext cx="12192001" cy="2272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8500"/>
              </a:lnSpc>
            </a:pPr>
            <a:r>
              <a:rPr lang="es-MX" sz="9600" dirty="0">
                <a:solidFill>
                  <a:schemeClr val="accent4"/>
                </a:solidFill>
                <a:latin typeface="Bahnschrift Light Condensed" panose="020B0502040204020203" pitchFamily="34" charset="0"/>
              </a:rPr>
              <a:t>EXISTEN MÉTODOS, LIBROS, MANUALES, ETC…</a:t>
            </a:r>
            <a:endParaRPr lang="en-US" sz="9600" dirty="0">
              <a:solidFill>
                <a:schemeClr val="accent5"/>
              </a:solidFill>
              <a:latin typeface="Bahnschrift Light Condensed" panose="020B0502040204020203" pitchFamily="34" charset="0"/>
            </a:endParaRPr>
          </a:p>
        </p:txBody>
      </p:sp>
      <p:sp>
        <p:nvSpPr>
          <p:cNvPr id="3" name="Oval 178">
            <a:extLst>
              <a:ext uri="{FF2B5EF4-FFF2-40B4-BE49-F238E27FC236}">
                <a16:creationId xmlns:a16="http://schemas.microsoft.com/office/drawing/2014/main" id="{EA772823-9FFB-FBF4-3100-C520D55D964D}"/>
              </a:ext>
            </a:extLst>
          </p:cNvPr>
          <p:cNvSpPr/>
          <p:nvPr/>
        </p:nvSpPr>
        <p:spPr>
          <a:xfrm>
            <a:off x="5085466" y="2916146"/>
            <a:ext cx="1694453" cy="1694453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178">
            <a:extLst>
              <a:ext uri="{FF2B5EF4-FFF2-40B4-BE49-F238E27FC236}">
                <a16:creationId xmlns:a16="http://schemas.microsoft.com/office/drawing/2014/main" id="{812F0D6E-8377-021C-1AA0-ED1D4AE44C77}"/>
              </a:ext>
            </a:extLst>
          </p:cNvPr>
          <p:cNvSpPr/>
          <p:nvPr/>
        </p:nvSpPr>
        <p:spPr>
          <a:xfrm>
            <a:off x="7009320" y="2899737"/>
            <a:ext cx="3406639" cy="1694452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178">
            <a:extLst>
              <a:ext uri="{FF2B5EF4-FFF2-40B4-BE49-F238E27FC236}">
                <a16:creationId xmlns:a16="http://schemas.microsoft.com/office/drawing/2014/main" id="{E7D04D8B-1004-6BBF-A842-773D38E10246}"/>
              </a:ext>
            </a:extLst>
          </p:cNvPr>
          <p:cNvSpPr/>
          <p:nvPr/>
        </p:nvSpPr>
        <p:spPr>
          <a:xfrm>
            <a:off x="3348104" y="2889770"/>
            <a:ext cx="1694453" cy="1694453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22">
            <a:extLst>
              <a:ext uri="{FF2B5EF4-FFF2-40B4-BE49-F238E27FC236}">
                <a16:creationId xmlns:a16="http://schemas.microsoft.com/office/drawing/2014/main" id="{CBC18D48-CAAE-F1C5-18FA-2458B266CA27}"/>
              </a:ext>
            </a:extLst>
          </p:cNvPr>
          <p:cNvSpPr txBox="1"/>
          <p:nvPr/>
        </p:nvSpPr>
        <p:spPr>
          <a:xfrm>
            <a:off x="239462" y="4806898"/>
            <a:ext cx="12192001" cy="1182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8500"/>
              </a:lnSpc>
            </a:pPr>
            <a:r>
              <a:rPr lang="es-MX" sz="9600" dirty="0">
                <a:solidFill>
                  <a:schemeClr val="accent5">
                    <a:lumMod val="75000"/>
                    <a:lumOff val="25000"/>
                  </a:schemeClr>
                </a:solidFill>
                <a:latin typeface="Bahnschrift Light Condensed" panose="020B0502040204020203" pitchFamily="34" charset="0"/>
              </a:rPr>
              <a:t>ES UN ACOMPAÑAMIENTO</a:t>
            </a:r>
            <a:endParaRPr lang="en-US" sz="9600" dirty="0">
              <a:solidFill>
                <a:schemeClr val="accent5">
                  <a:lumMod val="75000"/>
                  <a:lumOff val="25000"/>
                </a:schemeClr>
              </a:solidFill>
              <a:latin typeface="Bahnschrift Ligh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088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5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5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5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9" grpId="0" animBg="1"/>
      <p:bldP spid="23" grpId="0"/>
      <p:bldP spid="3" grpId="0" animBg="1"/>
      <p:bldP spid="4" grpId="0" animBg="1"/>
      <p:bldP spid="7" grpId="0" animBg="1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Freeform: Shape 179">
            <a:extLst>
              <a:ext uri="{FF2B5EF4-FFF2-40B4-BE49-F238E27FC236}">
                <a16:creationId xmlns:a16="http://schemas.microsoft.com/office/drawing/2014/main" id="{00DE9B2D-FB36-4A84-9C30-F433E7DBE3B7}"/>
              </a:ext>
            </a:extLst>
          </p:cNvPr>
          <p:cNvSpPr/>
          <p:nvPr/>
        </p:nvSpPr>
        <p:spPr>
          <a:xfrm>
            <a:off x="1" y="4673272"/>
            <a:ext cx="2363501" cy="2184728"/>
          </a:xfrm>
          <a:custGeom>
            <a:avLst/>
            <a:gdLst>
              <a:gd name="connsiteX0" fmla="*/ 908133 w 2363501"/>
              <a:gd name="connsiteY0" fmla="*/ 0 h 2184728"/>
              <a:gd name="connsiteX1" fmla="*/ 2363501 w 2363501"/>
              <a:gd name="connsiteY1" fmla="*/ 1455368 h 2184728"/>
              <a:gd name="connsiteX2" fmla="*/ 2187846 w 2363501"/>
              <a:gd name="connsiteY2" fmla="*/ 2149083 h 2184728"/>
              <a:gd name="connsiteX3" fmla="*/ 2166191 w 2363501"/>
              <a:gd name="connsiteY3" fmla="*/ 2184728 h 2184728"/>
              <a:gd name="connsiteX4" fmla="*/ 0 w 2363501"/>
              <a:gd name="connsiteY4" fmla="*/ 2184728 h 2184728"/>
              <a:gd name="connsiteX5" fmla="*/ 0 w 2363501"/>
              <a:gd name="connsiteY5" fmla="*/ 319162 h 2184728"/>
              <a:gd name="connsiteX6" fmla="*/ 94423 w 2363501"/>
              <a:gd name="connsiteY6" fmla="*/ 248554 h 2184728"/>
              <a:gd name="connsiteX7" fmla="*/ 908133 w 2363501"/>
              <a:gd name="connsiteY7" fmla="*/ 0 h 2184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63501" h="2184728">
                <a:moveTo>
                  <a:pt x="908133" y="0"/>
                </a:moveTo>
                <a:cubicBezTo>
                  <a:pt x="1711911" y="0"/>
                  <a:pt x="2363501" y="651590"/>
                  <a:pt x="2363501" y="1455368"/>
                </a:cubicBezTo>
                <a:cubicBezTo>
                  <a:pt x="2363501" y="1706549"/>
                  <a:pt x="2299869" y="1942867"/>
                  <a:pt x="2187846" y="2149083"/>
                </a:cubicBezTo>
                <a:lnTo>
                  <a:pt x="2166191" y="2184728"/>
                </a:lnTo>
                <a:lnTo>
                  <a:pt x="0" y="2184728"/>
                </a:lnTo>
                <a:lnTo>
                  <a:pt x="0" y="319162"/>
                </a:lnTo>
                <a:lnTo>
                  <a:pt x="94423" y="248554"/>
                </a:lnTo>
                <a:cubicBezTo>
                  <a:pt x="326701" y="91630"/>
                  <a:pt x="606716" y="0"/>
                  <a:pt x="90813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8" name="Multiplication Sign 177">
            <a:extLst>
              <a:ext uri="{FF2B5EF4-FFF2-40B4-BE49-F238E27FC236}">
                <a16:creationId xmlns:a16="http://schemas.microsoft.com/office/drawing/2014/main" id="{18C8E5CD-5737-4B85-A61F-8756C34F735F}"/>
              </a:ext>
            </a:extLst>
          </p:cNvPr>
          <p:cNvSpPr/>
          <p:nvPr/>
        </p:nvSpPr>
        <p:spPr>
          <a:xfrm>
            <a:off x="1345131" y="5029200"/>
            <a:ext cx="626598" cy="489447"/>
          </a:xfrm>
          <a:prstGeom prst="mathMultiply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79" name="Oval 178">
            <a:extLst>
              <a:ext uri="{FF2B5EF4-FFF2-40B4-BE49-F238E27FC236}">
                <a16:creationId xmlns:a16="http://schemas.microsoft.com/office/drawing/2014/main" id="{A11E19F7-C7F0-4219-ABB3-7A4D0E579773}"/>
              </a:ext>
            </a:extLst>
          </p:cNvPr>
          <p:cNvSpPr/>
          <p:nvPr/>
        </p:nvSpPr>
        <p:spPr>
          <a:xfrm>
            <a:off x="162575" y="147061"/>
            <a:ext cx="1495855" cy="1495855"/>
          </a:xfrm>
          <a:prstGeom prst="ellipse">
            <a:avLst/>
          </a:prstGeom>
          <a:solidFill>
            <a:srgbClr val="B8D13D">
              <a:alpha val="8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Block Arc 31">
            <a:extLst>
              <a:ext uri="{FF2B5EF4-FFF2-40B4-BE49-F238E27FC236}">
                <a16:creationId xmlns:a16="http://schemas.microsoft.com/office/drawing/2014/main" id="{0CFAB656-904B-4634-9801-AFEAA18AA4D7}"/>
              </a:ext>
            </a:extLst>
          </p:cNvPr>
          <p:cNvSpPr/>
          <p:nvPr/>
        </p:nvSpPr>
        <p:spPr>
          <a:xfrm rot="10800000">
            <a:off x="4012891" y="-578814"/>
            <a:ext cx="1307793" cy="1165221"/>
          </a:xfrm>
          <a:prstGeom prst="blockArc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78A54F8C-3896-4012-8326-2B3073307BD2}"/>
              </a:ext>
            </a:extLst>
          </p:cNvPr>
          <p:cNvSpPr/>
          <p:nvPr/>
        </p:nvSpPr>
        <p:spPr>
          <a:xfrm>
            <a:off x="11110519" y="5884848"/>
            <a:ext cx="973152" cy="973152"/>
          </a:xfrm>
          <a:prstGeom prst="ellipse">
            <a:avLst/>
          </a:prstGeom>
          <a:solidFill>
            <a:srgbClr val="FFC000">
              <a:alpha val="8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A6C0852-1B0A-4FC5-2AFB-2BF629D4DA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41" y="5712529"/>
            <a:ext cx="3191986" cy="93301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2F9C19B-92C0-C98C-95A3-40C5BF7D52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559" b="94225" l="1260" r="96378">
                        <a14:foregroundMark x1="21890" y1="16109" x2="42047" y2="3343"/>
                        <a14:foregroundMark x1="42047" y1="3343" x2="70866" y2="9422"/>
                        <a14:foregroundMark x1="70866" y1="9422" x2="88976" y2="25380"/>
                        <a14:foregroundMark x1="88976" y1="25380" x2="98110" y2="43009"/>
                        <a14:foregroundMark x1="98110" y1="43009" x2="93701" y2="66413"/>
                        <a14:foregroundMark x1="93701" y1="66413" x2="76850" y2="88298"/>
                        <a14:foregroundMark x1="76850" y1="88298" x2="57480" y2="96960"/>
                        <a14:foregroundMark x1="57480" y1="96960" x2="41102" y2="95289"/>
                        <a14:foregroundMark x1="41102" y1="95289" x2="25197" y2="87082"/>
                        <a14:foregroundMark x1="25197" y1="87082" x2="12441" y2="73556"/>
                        <a14:foregroundMark x1="12441" y1="73556" x2="4409" y2="44833"/>
                        <a14:foregroundMark x1="4409" y1="44833" x2="25512" y2="13222"/>
                        <a14:foregroundMark x1="25512" y1="13222" x2="26457" y2="12766"/>
                        <a14:foregroundMark x1="30551" y1="10182" x2="57165" y2="5623"/>
                        <a14:foregroundMark x1="57165" y1="5623" x2="37323" y2="8359"/>
                        <a14:foregroundMark x1="37323" y1="8359" x2="60472" y2="5167"/>
                        <a14:foregroundMark x1="60472" y1="5167" x2="62835" y2="6383"/>
                        <a14:foregroundMark x1="3449" y1="32979" x2="2835" y2="33587"/>
                        <a14:foregroundMark x1="20787" y1="15805" x2="3449" y2="32979"/>
                        <a14:foregroundMark x1="2625" y1="35855" x2="1260" y2="50608"/>
                        <a14:foregroundMark x1="2835" y1="33587" x2="2793" y2="34045"/>
                        <a14:foregroundMark x1="1260" y1="50608" x2="8189" y2="69453"/>
                        <a14:foregroundMark x1="8189" y1="69453" x2="65984" y2="67173"/>
                        <a14:foregroundMark x1="65984" y1="67173" x2="48976" y2="68541"/>
                        <a14:foregroundMark x1="48976" y1="68541" x2="39055" y2="34043"/>
                        <a14:foregroundMark x1="39055" y1="34043" x2="40472" y2="17325"/>
                        <a14:foregroundMark x1="40472" y1="17325" x2="64094" y2="28419"/>
                        <a14:foregroundMark x1="60472" y1="22796" x2="43622" y2="22796"/>
                        <a14:foregroundMark x1="43622" y1="22796" x2="43307" y2="23100"/>
                        <a14:foregroundMark x1="66142" y1="18693" x2="46929" y2="27508"/>
                        <a14:foregroundMark x1="46929" y1="27508" x2="46614" y2="47416"/>
                        <a14:foregroundMark x1="53701" y1="27660" x2="57795" y2="41337"/>
                        <a14:foregroundMark x1="54016" y1="29939" x2="53543" y2="52128"/>
                        <a14:foregroundMark x1="53543" y1="52128" x2="57480" y2="54711"/>
                        <a14:foregroundMark x1="40945" y1="63070" x2="57953" y2="60638"/>
                        <a14:foregroundMark x1="57953" y1="60638" x2="38898" y2="58663"/>
                        <a14:foregroundMark x1="38898" y1="58663" x2="42677" y2="57295"/>
                        <a14:foregroundMark x1="52756" y1="69149" x2="36693" y2="72188"/>
                        <a14:foregroundMark x1="36693" y1="72188" x2="40000" y2="72492"/>
                        <a14:foregroundMark x1="17480" y1="85714" x2="45039" y2="84498"/>
                        <a14:foregroundMark x1="45039" y1="84498" x2="86457" y2="86170"/>
                        <a14:foregroundMark x1="86457" y1="86170" x2="23465" y2="88298"/>
                        <a14:foregroundMark x1="8346" y1="85106" x2="10709" y2="85106"/>
                        <a14:foregroundMark x1="8661" y1="89970" x2="11496" y2="87386"/>
                        <a14:foregroundMark x1="96378" y1="57295" x2="96378" y2="57295"/>
                        <a14:foregroundMark x1="56063" y1="94225" x2="56063" y2="94225"/>
                        <a14:foregroundMark x1="65827" y1="70517" x2="65827" y2="70517"/>
                        <a14:foregroundMark x1="63780" y1="65653" x2="69606" y2="74164"/>
                        <a14:foregroundMark x1="61732" y1="61702" x2="43622" y2="60790"/>
                        <a14:foregroundMark x1="43622" y1="60790" x2="51654" y2="58511"/>
                        <a14:foregroundMark x1="56063" y1="73556" x2="57795" y2="70669"/>
                        <a14:foregroundMark x1="63780" y1="62310" x2="44882" y2="61702"/>
                        <a14:foregroundMark x1="44882" y1="61702" x2="50236" y2="62310"/>
                        <a14:foregroundMark x1="52913" y1="56231" x2="55748" y2="60486"/>
                        <a14:foregroundMark x1="35118" y1="64134" x2="33858" y2="65350"/>
                        <a14:foregroundMark x1="41102" y1="61702" x2="40945" y2="61702"/>
                        <a14:foregroundMark x1="38583" y1="62158" x2="38583" y2="62158"/>
                        <a14:foregroundMark x1="1575" y1="58511" x2="1575" y2="58511"/>
                        <a14:foregroundMark x1="1575" y1="58511" x2="1575" y2="58511"/>
                        <a14:foregroundMark x1="2362" y1="59271" x2="2362" y2="59271"/>
                        <a14:foregroundMark x1="89449" y1="89058" x2="89449" y2="89058"/>
                        <a14:foregroundMark x1="89291" y1="86170" x2="89291" y2="86170"/>
                        <a14:foregroundMark x1="37323" y1="20517" x2="37323" y2="20517"/>
                        <a14:foregroundMark x1="36063" y1="19757" x2="36063" y2="19757"/>
                        <a14:foregroundMark x1="34331" y1="20821" x2="34331" y2="20821"/>
                        <a14:foregroundMark x1="43150" y1="31763" x2="43150" y2="31763"/>
                        <a14:foregroundMark x1="42677" y1="31003" x2="42677" y2="31003"/>
                        <a14:foregroundMark x1="44252" y1="35714" x2="44252" y2="35714"/>
                        <a14:foregroundMark x1="44409" y1="37082" x2="44409" y2="37082"/>
                        <a14:foregroundMark x1="45669" y1="37994" x2="45669" y2="37994"/>
                        <a14:foregroundMark x1="7087" y1="90122" x2="7087" y2="90122"/>
                        <a14:backgroundMark x1="12756" y1="91337" x2="15591" y2="91793"/>
                        <a14:backgroundMark x1="12913" y1="91033" x2="14016" y2="91033"/>
                        <a14:backgroundMark x1="2520" y1="33891" x2="1575" y2="35258"/>
                        <a14:backgroundMark x1="2520" y1="33587" x2="2677" y2="33131"/>
                        <a14:backgroundMark x1="2835" y1="33891" x2="2835" y2="33891"/>
                        <a14:backgroundMark x1="2992" y1="33587" x2="2992" y2="33587"/>
                        <a14:backgroundMark x1="2677" y1="32979" x2="2677" y2="32979"/>
                        <a14:backgroundMark x1="3150" y1="33587" x2="3150" y2="33587"/>
                        <a14:backgroundMark x1="3150" y1="33131" x2="3150" y2="33131"/>
                        <a14:backgroundMark x1="2677" y1="34650" x2="2677" y2="34195"/>
                        <a14:backgroundMark x1="13228" y1="90729" x2="13228" y2="90729"/>
                        <a14:backgroundMark x1="13701" y1="90426" x2="13701" y2="904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6539" y="5884848"/>
            <a:ext cx="939136" cy="973152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DE31513-54E4-4428-8101-741A2318110E}"/>
              </a:ext>
            </a:extLst>
          </p:cNvPr>
          <p:cNvSpPr txBox="1"/>
          <p:nvPr/>
        </p:nvSpPr>
        <p:spPr>
          <a:xfrm>
            <a:off x="78802" y="1203569"/>
            <a:ext cx="12192001" cy="1759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500"/>
              </a:lnSpc>
            </a:pPr>
            <a:r>
              <a:rPr lang="es-MX" sz="7200" dirty="0">
                <a:solidFill>
                  <a:srgbClr val="1C6DAB"/>
                </a:solidFill>
                <a:latin typeface="Bahnschrift Light Condensed" panose="020B0502040204020203" pitchFamily="34" charset="0"/>
              </a:rPr>
              <a:t>BASEMOS EL DESARROLLO </a:t>
            </a:r>
            <a:br>
              <a:rPr lang="es-MX" sz="7200" dirty="0">
                <a:solidFill>
                  <a:srgbClr val="1C6DAB"/>
                </a:solidFill>
                <a:latin typeface="Bahnschrift Light Condensed" panose="020B0502040204020203" pitchFamily="34" charset="0"/>
              </a:rPr>
            </a:br>
            <a:r>
              <a:rPr lang="es-MX" sz="7200" dirty="0">
                <a:solidFill>
                  <a:srgbClr val="1C6DAB"/>
                </a:solidFill>
                <a:latin typeface="Bahnschrift Light Condensed" panose="020B0502040204020203" pitchFamily="34" charset="0"/>
              </a:rPr>
              <a:t>DEL CORAZÓN DE PADRE EN:</a:t>
            </a:r>
            <a:endParaRPr lang="en-US" sz="7200" dirty="0">
              <a:solidFill>
                <a:srgbClr val="1C6DAB"/>
              </a:solidFill>
              <a:latin typeface="Bahnschrift Light Condensed" panose="020B0502040204020203" pitchFamily="34" charset="0"/>
            </a:endParaRPr>
          </a:p>
        </p:txBody>
      </p:sp>
      <p:sp>
        <p:nvSpPr>
          <p:cNvPr id="2" name="TextBox 22">
            <a:extLst>
              <a:ext uri="{FF2B5EF4-FFF2-40B4-BE49-F238E27FC236}">
                <a16:creationId xmlns:a16="http://schemas.microsoft.com/office/drawing/2014/main" id="{653C0A86-EEEA-BFD9-670C-63113C044750}"/>
              </a:ext>
            </a:extLst>
          </p:cNvPr>
          <p:cNvSpPr txBox="1"/>
          <p:nvPr/>
        </p:nvSpPr>
        <p:spPr>
          <a:xfrm>
            <a:off x="348551" y="3308995"/>
            <a:ext cx="11652501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500"/>
              </a:lnSpc>
            </a:pPr>
            <a:r>
              <a:rPr lang="es-MX" sz="7200" b="1" dirty="0">
                <a:solidFill>
                  <a:schemeClr val="accent3">
                    <a:lumMod val="75000"/>
                  </a:schemeClr>
                </a:solidFill>
                <a:latin typeface="Akzidenz-Grotesk BQ" pitchFamily="50" charset="0"/>
              </a:rPr>
              <a:t>GÁLATAS </a:t>
            </a:r>
            <a:br>
              <a:rPr lang="es-MX" sz="7200" b="1" dirty="0">
                <a:solidFill>
                  <a:schemeClr val="accent3">
                    <a:lumMod val="75000"/>
                  </a:schemeClr>
                </a:solidFill>
                <a:latin typeface="Akzidenz-Grotesk BQ" pitchFamily="50" charset="0"/>
              </a:rPr>
            </a:br>
            <a:r>
              <a:rPr lang="es-MX" sz="7200" b="1" dirty="0">
                <a:solidFill>
                  <a:schemeClr val="accent3">
                    <a:lumMod val="75000"/>
                  </a:schemeClr>
                </a:solidFill>
                <a:latin typeface="Akzidenz-Grotesk BQ" pitchFamily="50" charset="0"/>
              </a:rPr>
              <a:t>5:22-23</a:t>
            </a:r>
            <a:endParaRPr lang="en-US" sz="7200" b="1" dirty="0">
              <a:solidFill>
                <a:schemeClr val="accent3">
                  <a:lumMod val="75000"/>
                </a:schemeClr>
              </a:solidFill>
              <a:latin typeface="Akzidenz-Grotesk BQ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392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524F18F4-DB75-62FE-CA5B-2C8C2A2D6094}"/>
              </a:ext>
            </a:extLst>
          </p:cNvPr>
          <p:cNvSpPr/>
          <p:nvPr/>
        </p:nvSpPr>
        <p:spPr>
          <a:xfrm>
            <a:off x="2320503" y="3281420"/>
            <a:ext cx="3795352" cy="2142687"/>
          </a:xfrm>
          <a:custGeom>
            <a:avLst/>
            <a:gdLst>
              <a:gd name="connsiteX0" fmla="*/ 0 w 3858414"/>
              <a:gd name="connsiteY0" fmla="*/ 0 h 2184728"/>
              <a:gd name="connsiteX1" fmla="*/ 3858414 w 3858414"/>
              <a:gd name="connsiteY1" fmla="*/ 0 h 2184728"/>
              <a:gd name="connsiteX2" fmla="*/ 3858414 w 3858414"/>
              <a:gd name="connsiteY2" fmla="*/ 2184728 h 2184728"/>
              <a:gd name="connsiteX3" fmla="*/ 0 w 3858414"/>
              <a:gd name="connsiteY3" fmla="*/ 2184728 h 2184728"/>
              <a:gd name="connsiteX4" fmla="*/ 0 w 3858414"/>
              <a:gd name="connsiteY4" fmla="*/ 0 h 2184728"/>
              <a:gd name="connsiteX0" fmla="*/ 136635 w 3858414"/>
              <a:gd name="connsiteY0" fmla="*/ 0 h 2226770"/>
              <a:gd name="connsiteX1" fmla="*/ 3858414 w 3858414"/>
              <a:gd name="connsiteY1" fmla="*/ 42042 h 2226770"/>
              <a:gd name="connsiteX2" fmla="*/ 3858414 w 3858414"/>
              <a:gd name="connsiteY2" fmla="*/ 2226770 h 2226770"/>
              <a:gd name="connsiteX3" fmla="*/ 0 w 3858414"/>
              <a:gd name="connsiteY3" fmla="*/ 2226770 h 2226770"/>
              <a:gd name="connsiteX4" fmla="*/ 136635 w 3858414"/>
              <a:gd name="connsiteY4" fmla="*/ 0 h 2226770"/>
              <a:gd name="connsiteX0" fmla="*/ 73573 w 3795352"/>
              <a:gd name="connsiteY0" fmla="*/ 0 h 2226770"/>
              <a:gd name="connsiteX1" fmla="*/ 3795352 w 3795352"/>
              <a:gd name="connsiteY1" fmla="*/ 42042 h 2226770"/>
              <a:gd name="connsiteX2" fmla="*/ 3795352 w 3795352"/>
              <a:gd name="connsiteY2" fmla="*/ 2226770 h 2226770"/>
              <a:gd name="connsiteX3" fmla="*/ 0 w 3795352"/>
              <a:gd name="connsiteY3" fmla="*/ 2132177 h 2226770"/>
              <a:gd name="connsiteX4" fmla="*/ 73573 w 3795352"/>
              <a:gd name="connsiteY4" fmla="*/ 0 h 2226770"/>
              <a:gd name="connsiteX0" fmla="*/ 73573 w 3795352"/>
              <a:gd name="connsiteY0" fmla="*/ 0 h 2226770"/>
              <a:gd name="connsiteX1" fmla="*/ 3784842 w 3795352"/>
              <a:gd name="connsiteY1" fmla="*/ 115614 h 2226770"/>
              <a:gd name="connsiteX2" fmla="*/ 3795352 w 3795352"/>
              <a:gd name="connsiteY2" fmla="*/ 2226770 h 2226770"/>
              <a:gd name="connsiteX3" fmla="*/ 0 w 3795352"/>
              <a:gd name="connsiteY3" fmla="*/ 2132177 h 2226770"/>
              <a:gd name="connsiteX4" fmla="*/ 73573 w 3795352"/>
              <a:gd name="connsiteY4" fmla="*/ 0 h 2226770"/>
              <a:gd name="connsiteX0" fmla="*/ 73573 w 3795352"/>
              <a:gd name="connsiteY0" fmla="*/ 0 h 2142687"/>
              <a:gd name="connsiteX1" fmla="*/ 3784842 w 3795352"/>
              <a:gd name="connsiteY1" fmla="*/ 115614 h 2142687"/>
              <a:gd name="connsiteX2" fmla="*/ 3795352 w 3795352"/>
              <a:gd name="connsiteY2" fmla="*/ 2142687 h 2142687"/>
              <a:gd name="connsiteX3" fmla="*/ 0 w 3795352"/>
              <a:gd name="connsiteY3" fmla="*/ 2132177 h 2142687"/>
              <a:gd name="connsiteX4" fmla="*/ 73573 w 3795352"/>
              <a:gd name="connsiteY4" fmla="*/ 0 h 2142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95352" h="2142687">
                <a:moveTo>
                  <a:pt x="73573" y="0"/>
                </a:moveTo>
                <a:lnTo>
                  <a:pt x="3784842" y="115614"/>
                </a:lnTo>
                <a:cubicBezTo>
                  <a:pt x="3788345" y="819333"/>
                  <a:pt x="3791849" y="1438968"/>
                  <a:pt x="3795352" y="2142687"/>
                </a:cubicBezTo>
                <a:lnTo>
                  <a:pt x="0" y="2132177"/>
                </a:lnTo>
                <a:lnTo>
                  <a:pt x="73573" y="0"/>
                </a:lnTo>
                <a:close/>
              </a:path>
            </a:pathLst>
          </a:cu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DB8B38BD-5B02-0333-BA04-4AE0C6967161}"/>
              </a:ext>
            </a:extLst>
          </p:cNvPr>
          <p:cNvSpPr/>
          <p:nvPr/>
        </p:nvSpPr>
        <p:spPr>
          <a:xfrm>
            <a:off x="2524915" y="3472174"/>
            <a:ext cx="3858414" cy="180899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Oval 19">
            <a:extLst>
              <a:ext uri="{FF2B5EF4-FFF2-40B4-BE49-F238E27FC236}">
                <a16:creationId xmlns:a16="http://schemas.microsoft.com/office/drawing/2014/main" id="{1714A252-3C85-46CB-E6D5-C7F64DCAB576}"/>
              </a:ext>
            </a:extLst>
          </p:cNvPr>
          <p:cNvSpPr/>
          <p:nvPr/>
        </p:nvSpPr>
        <p:spPr>
          <a:xfrm rot="13500000">
            <a:off x="6806885" y="3368304"/>
            <a:ext cx="1334920" cy="2702601"/>
          </a:xfrm>
          <a:custGeom>
            <a:avLst/>
            <a:gdLst>
              <a:gd name="connsiteX0" fmla="*/ 0 w 1343025"/>
              <a:gd name="connsiteY0" fmla="*/ 1647825 h 3295650"/>
              <a:gd name="connsiteX1" fmla="*/ 671513 w 1343025"/>
              <a:gd name="connsiteY1" fmla="*/ 0 h 3295650"/>
              <a:gd name="connsiteX2" fmla="*/ 1343026 w 1343025"/>
              <a:gd name="connsiteY2" fmla="*/ 1647825 h 3295650"/>
              <a:gd name="connsiteX3" fmla="*/ 671513 w 1343025"/>
              <a:gd name="connsiteY3" fmla="*/ 3295650 h 3295650"/>
              <a:gd name="connsiteX4" fmla="*/ 0 w 1343025"/>
              <a:gd name="connsiteY4" fmla="*/ 1647825 h 3295650"/>
              <a:gd name="connsiteX0" fmla="*/ 0 w 1343026"/>
              <a:gd name="connsiteY0" fmla="*/ 1647825 h 3295650"/>
              <a:gd name="connsiteX1" fmla="*/ 671513 w 1343026"/>
              <a:gd name="connsiteY1" fmla="*/ 0 h 3295650"/>
              <a:gd name="connsiteX2" fmla="*/ 1343026 w 1343026"/>
              <a:gd name="connsiteY2" fmla="*/ 1647825 h 3295650"/>
              <a:gd name="connsiteX3" fmla="*/ 671513 w 1343026"/>
              <a:gd name="connsiteY3" fmla="*/ 3295650 h 3295650"/>
              <a:gd name="connsiteX4" fmla="*/ 0 w 1343026"/>
              <a:gd name="connsiteY4" fmla="*/ 1647825 h 3295650"/>
              <a:gd name="connsiteX0" fmla="*/ 0 w 1343026"/>
              <a:gd name="connsiteY0" fmla="*/ 1647825 h 3295650"/>
              <a:gd name="connsiteX1" fmla="*/ 671513 w 1343026"/>
              <a:gd name="connsiteY1" fmla="*/ 0 h 3295650"/>
              <a:gd name="connsiteX2" fmla="*/ 1343026 w 1343026"/>
              <a:gd name="connsiteY2" fmla="*/ 1647825 h 3295650"/>
              <a:gd name="connsiteX3" fmla="*/ 671513 w 1343026"/>
              <a:gd name="connsiteY3" fmla="*/ 3295650 h 3295650"/>
              <a:gd name="connsiteX4" fmla="*/ 0 w 1343026"/>
              <a:gd name="connsiteY4" fmla="*/ 1647825 h 3295650"/>
              <a:gd name="connsiteX0" fmla="*/ 0 w 1343026"/>
              <a:gd name="connsiteY0" fmla="*/ 1647825 h 3295650"/>
              <a:gd name="connsiteX1" fmla="*/ 671513 w 1343026"/>
              <a:gd name="connsiteY1" fmla="*/ 0 h 3295650"/>
              <a:gd name="connsiteX2" fmla="*/ 1343026 w 1343026"/>
              <a:gd name="connsiteY2" fmla="*/ 1647825 h 3295650"/>
              <a:gd name="connsiteX3" fmla="*/ 671513 w 1343026"/>
              <a:gd name="connsiteY3" fmla="*/ 3295650 h 3295650"/>
              <a:gd name="connsiteX4" fmla="*/ 0 w 1343026"/>
              <a:gd name="connsiteY4" fmla="*/ 1647825 h 3295650"/>
              <a:gd name="connsiteX0" fmla="*/ 0 w 1343026"/>
              <a:gd name="connsiteY0" fmla="*/ 1647825 h 3295650"/>
              <a:gd name="connsiteX1" fmla="*/ 671513 w 1343026"/>
              <a:gd name="connsiteY1" fmla="*/ 0 h 3295650"/>
              <a:gd name="connsiteX2" fmla="*/ 1343026 w 1343026"/>
              <a:gd name="connsiteY2" fmla="*/ 1647825 h 3295650"/>
              <a:gd name="connsiteX3" fmla="*/ 671513 w 1343026"/>
              <a:gd name="connsiteY3" fmla="*/ 3295650 h 3295650"/>
              <a:gd name="connsiteX4" fmla="*/ 0 w 1343026"/>
              <a:gd name="connsiteY4" fmla="*/ 1647825 h 3295650"/>
              <a:gd name="connsiteX0" fmla="*/ 0 w 1343026"/>
              <a:gd name="connsiteY0" fmla="*/ 1647825 h 3295650"/>
              <a:gd name="connsiteX1" fmla="*/ 671513 w 1343026"/>
              <a:gd name="connsiteY1" fmla="*/ 0 h 3295650"/>
              <a:gd name="connsiteX2" fmla="*/ 1343026 w 1343026"/>
              <a:gd name="connsiteY2" fmla="*/ 1647825 h 3295650"/>
              <a:gd name="connsiteX3" fmla="*/ 671513 w 1343026"/>
              <a:gd name="connsiteY3" fmla="*/ 3295650 h 3295650"/>
              <a:gd name="connsiteX4" fmla="*/ 0 w 1343026"/>
              <a:gd name="connsiteY4" fmla="*/ 1647825 h 3295650"/>
              <a:gd name="connsiteX0" fmla="*/ 0 w 1343026"/>
              <a:gd name="connsiteY0" fmla="*/ 1647825 h 3295650"/>
              <a:gd name="connsiteX1" fmla="*/ 671513 w 1343026"/>
              <a:gd name="connsiteY1" fmla="*/ 0 h 3295650"/>
              <a:gd name="connsiteX2" fmla="*/ 1343026 w 1343026"/>
              <a:gd name="connsiteY2" fmla="*/ 1647825 h 3295650"/>
              <a:gd name="connsiteX3" fmla="*/ 671513 w 1343026"/>
              <a:gd name="connsiteY3" fmla="*/ 3295650 h 3295650"/>
              <a:gd name="connsiteX4" fmla="*/ 0 w 1343026"/>
              <a:gd name="connsiteY4" fmla="*/ 1647825 h 3295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3026" h="3295650">
                <a:moveTo>
                  <a:pt x="0" y="1647825"/>
                </a:moveTo>
                <a:cubicBezTo>
                  <a:pt x="0" y="737756"/>
                  <a:pt x="357797" y="257175"/>
                  <a:pt x="671513" y="0"/>
                </a:cubicBezTo>
                <a:cubicBezTo>
                  <a:pt x="994754" y="276225"/>
                  <a:pt x="1343026" y="737756"/>
                  <a:pt x="1343026" y="1647825"/>
                </a:cubicBezTo>
                <a:cubicBezTo>
                  <a:pt x="1343026" y="2557894"/>
                  <a:pt x="1023329" y="3038475"/>
                  <a:pt x="671513" y="3295650"/>
                </a:cubicBezTo>
                <a:cubicBezTo>
                  <a:pt x="357797" y="3038475"/>
                  <a:pt x="0" y="2557894"/>
                  <a:pt x="0" y="1647825"/>
                </a:cubicBezTo>
                <a:close/>
              </a:path>
            </a:pathLst>
          </a:custGeom>
          <a:solidFill>
            <a:srgbClr val="DA2678">
              <a:alpha val="90980"/>
            </a:srgbClr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Freeform: Shape 179">
            <a:extLst>
              <a:ext uri="{FF2B5EF4-FFF2-40B4-BE49-F238E27FC236}">
                <a16:creationId xmlns:a16="http://schemas.microsoft.com/office/drawing/2014/main" id="{00DE9B2D-FB36-4A84-9C30-F433E7DBE3B7}"/>
              </a:ext>
            </a:extLst>
          </p:cNvPr>
          <p:cNvSpPr/>
          <p:nvPr/>
        </p:nvSpPr>
        <p:spPr>
          <a:xfrm>
            <a:off x="1" y="4673272"/>
            <a:ext cx="2363501" cy="2184728"/>
          </a:xfrm>
          <a:custGeom>
            <a:avLst/>
            <a:gdLst>
              <a:gd name="connsiteX0" fmla="*/ 908133 w 2363501"/>
              <a:gd name="connsiteY0" fmla="*/ 0 h 2184728"/>
              <a:gd name="connsiteX1" fmla="*/ 2363501 w 2363501"/>
              <a:gd name="connsiteY1" fmla="*/ 1455368 h 2184728"/>
              <a:gd name="connsiteX2" fmla="*/ 2187846 w 2363501"/>
              <a:gd name="connsiteY2" fmla="*/ 2149083 h 2184728"/>
              <a:gd name="connsiteX3" fmla="*/ 2166191 w 2363501"/>
              <a:gd name="connsiteY3" fmla="*/ 2184728 h 2184728"/>
              <a:gd name="connsiteX4" fmla="*/ 0 w 2363501"/>
              <a:gd name="connsiteY4" fmla="*/ 2184728 h 2184728"/>
              <a:gd name="connsiteX5" fmla="*/ 0 w 2363501"/>
              <a:gd name="connsiteY5" fmla="*/ 319162 h 2184728"/>
              <a:gd name="connsiteX6" fmla="*/ 94423 w 2363501"/>
              <a:gd name="connsiteY6" fmla="*/ 248554 h 2184728"/>
              <a:gd name="connsiteX7" fmla="*/ 908133 w 2363501"/>
              <a:gd name="connsiteY7" fmla="*/ 0 h 2184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63501" h="2184728">
                <a:moveTo>
                  <a:pt x="908133" y="0"/>
                </a:moveTo>
                <a:cubicBezTo>
                  <a:pt x="1711911" y="0"/>
                  <a:pt x="2363501" y="651590"/>
                  <a:pt x="2363501" y="1455368"/>
                </a:cubicBezTo>
                <a:cubicBezTo>
                  <a:pt x="2363501" y="1706549"/>
                  <a:pt x="2299869" y="1942867"/>
                  <a:pt x="2187846" y="2149083"/>
                </a:cubicBezTo>
                <a:lnTo>
                  <a:pt x="2166191" y="2184728"/>
                </a:lnTo>
                <a:lnTo>
                  <a:pt x="0" y="2184728"/>
                </a:lnTo>
                <a:lnTo>
                  <a:pt x="0" y="319162"/>
                </a:lnTo>
                <a:lnTo>
                  <a:pt x="94423" y="248554"/>
                </a:lnTo>
                <a:cubicBezTo>
                  <a:pt x="326701" y="91630"/>
                  <a:pt x="606716" y="0"/>
                  <a:pt x="90813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5" name="Oval 19">
            <a:extLst>
              <a:ext uri="{FF2B5EF4-FFF2-40B4-BE49-F238E27FC236}">
                <a16:creationId xmlns:a16="http://schemas.microsoft.com/office/drawing/2014/main" id="{7B2BE6B8-FE72-46BF-91FD-FB5D660B737A}"/>
              </a:ext>
            </a:extLst>
          </p:cNvPr>
          <p:cNvSpPr/>
          <p:nvPr/>
        </p:nvSpPr>
        <p:spPr>
          <a:xfrm rot="13500000">
            <a:off x="9913713" y="1229147"/>
            <a:ext cx="1334920" cy="2702601"/>
          </a:xfrm>
          <a:custGeom>
            <a:avLst/>
            <a:gdLst>
              <a:gd name="connsiteX0" fmla="*/ 0 w 1343025"/>
              <a:gd name="connsiteY0" fmla="*/ 1647825 h 3295650"/>
              <a:gd name="connsiteX1" fmla="*/ 671513 w 1343025"/>
              <a:gd name="connsiteY1" fmla="*/ 0 h 3295650"/>
              <a:gd name="connsiteX2" fmla="*/ 1343026 w 1343025"/>
              <a:gd name="connsiteY2" fmla="*/ 1647825 h 3295650"/>
              <a:gd name="connsiteX3" fmla="*/ 671513 w 1343025"/>
              <a:gd name="connsiteY3" fmla="*/ 3295650 h 3295650"/>
              <a:gd name="connsiteX4" fmla="*/ 0 w 1343025"/>
              <a:gd name="connsiteY4" fmla="*/ 1647825 h 3295650"/>
              <a:gd name="connsiteX0" fmla="*/ 0 w 1343026"/>
              <a:gd name="connsiteY0" fmla="*/ 1647825 h 3295650"/>
              <a:gd name="connsiteX1" fmla="*/ 671513 w 1343026"/>
              <a:gd name="connsiteY1" fmla="*/ 0 h 3295650"/>
              <a:gd name="connsiteX2" fmla="*/ 1343026 w 1343026"/>
              <a:gd name="connsiteY2" fmla="*/ 1647825 h 3295650"/>
              <a:gd name="connsiteX3" fmla="*/ 671513 w 1343026"/>
              <a:gd name="connsiteY3" fmla="*/ 3295650 h 3295650"/>
              <a:gd name="connsiteX4" fmla="*/ 0 w 1343026"/>
              <a:gd name="connsiteY4" fmla="*/ 1647825 h 3295650"/>
              <a:gd name="connsiteX0" fmla="*/ 0 w 1343026"/>
              <a:gd name="connsiteY0" fmla="*/ 1647825 h 3295650"/>
              <a:gd name="connsiteX1" fmla="*/ 671513 w 1343026"/>
              <a:gd name="connsiteY1" fmla="*/ 0 h 3295650"/>
              <a:gd name="connsiteX2" fmla="*/ 1343026 w 1343026"/>
              <a:gd name="connsiteY2" fmla="*/ 1647825 h 3295650"/>
              <a:gd name="connsiteX3" fmla="*/ 671513 w 1343026"/>
              <a:gd name="connsiteY3" fmla="*/ 3295650 h 3295650"/>
              <a:gd name="connsiteX4" fmla="*/ 0 w 1343026"/>
              <a:gd name="connsiteY4" fmla="*/ 1647825 h 3295650"/>
              <a:gd name="connsiteX0" fmla="*/ 0 w 1343026"/>
              <a:gd name="connsiteY0" fmla="*/ 1647825 h 3295650"/>
              <a:gd name="connsiteX1" fmla="*/ 671513 w 1343026"/>
              <a:gd name="connsiteY1" fmla="*/ 0 h 3295650"/>
              <a:gd name="connsiteX2" fmla="*/ 1343026 w 1343026"/>
              <a:gd name="connsiteY2" fmla="*/ 1647825 h 3295650"/>
              <a:gd name="connsiteX3" fmla="*/ 671513 w 1343026"/>
              <a:gd name="connsiteY3" fmla="*/ 3295650 h 3295650"/>
              <a:gd name="connsiteX4" fmla="*/ 0 w 1343026"/>
              <a:gd name="connsiteY4" fmla="*/ 1647825 h 3295650"/>
              <a:gd name="connsiteX0" fmla="*/ 0 w 1343026"/>
              <a:gd name="connsiteY0" fmla="*/ 1647825 h 3295650"/>
              <a:gd name="connsiteX1" fmla="*/ 671513 w 1343026"/>
              <a:gd name="connsiteY1" fmla="*/ 0 h 3295650"/>
              <a:gd name="connsiteX2" fmla="*/ 1343026 w 1343026"/>
              <a:gd name="connsiteY2" fmla="*/ 1647825 h 3295650"/>
              <a:gd name="connsiteX3" fmla="*/ 671513 w 1343026"/>
              <a:gd name="connsiteY3" fmla="*/ 3295650 h 3295650"/>
              <a:gd name="connsiteX4" fmla="*/ 0 w 1343026"/>
              <a:gd name="connsiteY4" fmla="*/ 1647825 h 3295650"/>
              <a:gd name="connsiteX0" fmla="*/ 0 w 1343026"/>
              <a:gd name="connsiteY0" fmla="*/ 1647825 h 3295650"/>
              <a:gd name="connsiteX1" fmla="*/ 671513 w 1343026"/>
              <a:gd name="connsiteY1" fmla="*/ 0 h 3295650"/>
              <a:gd name="connsiteX2" fmla="*/ 1343026 w 1343026"/>
              <a:gd name="connsiteY2" fmla="*/ 1647825 h 3295650"/>
              <a:gd name="connsiteX3" fmla="*/ 671513 w 1343026"/>
              <a:gd name="connsiteY3" fmla="*/ 3295650 h 3295650"/>
              <a:gd name="connsiteX4" fmla="*/ 0 w 1343026"/>
              <a:gd name="connsiteY4" fmla="*/ 1647825 h 3295650"/>
              <a:gd name="connsiteX0" fmla="*/ 0 w 1343026"/>
              <a:gd name="connsiteY0" fmla="*/ 1647825 h 3295650"/>
              <a:gd name="connsiteX1" fmla="*/ 671513 w 1343026"/>
              <a:gd name="connsiteY1" fmla="*/ 0 h 3295650"/>
              <a:gd name="connsiteX2" fmla="*/ 1343026 w 1343026"/>
              <a:gd name="connsiteY2" fmla="*/ 1647825 h 3295650"/>
              <a:gd name="connsiteX3" fmla="*/ 671513 w 1343026"/>
              <a:gd name="connsiteY3" fmla="*/ 3295650 h 3295650"/>
              <a:gd name="connsiteX4" fmla="*/ 0 w 1343026"/>
              <a:gd name="connsiteY4" fmla="*/ 1647825 h 3295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3026" h="3295650">
                <a:moveTo>
                  <a:pt x="0" y="1647825"/>
                </a:moveTo>
                <a:cubicBezTo>
                  <a:pt x="0" y="737756"/>
                  <a:pt x="357797" y="257175"/>
                  <a:pt x="671513" y="0"/>
                </a:cubicBezTo>
                <a:cubicBezTo>
                  <a:pt x="994754" y="276225"/>
                  <a:pt x="1343026" y="737756"/>
                  <a:pt x="1343026" y="1647825"/>
                </a:cubicBezTo>
                <a:cubicBezTo>
                  <a:pt x="1343026" y="2557894"/>
                  <a:pt x="1023329" y="3038475"/>
                  <a:pt x="671513" y="3295650"/>
                </a:cubicBezTo>
                <a:cubicBezTo>
                  <a:pt x="357797" y="3038475"/>
                  <a:pt x="0" y="2557894"/>
                  <a:pt x="0" y="1647825"/>
                </a:cubicBezTo>
                <a:close/>
              </a:path>
            </a:pathLst>
          </a:custGeom>
          <a:solidFill>
            <a:srgbClr val="DA2678">
              <a:alpha val="90980"/>
            </a:srgbClr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9">
            <a:extLst>
              <a:ext uri="{FF2B5EF4-FFF2-40B4-BE49-F238E27FC236}">
                <a16:creationId xmlns:a16="http://schemas.microsoft.com/office/drawing/2014/main" id="{196A3D04-A084-4802-BE2D-88D4FE32D18C}"/>
              </a:ext>
            </a:extLst>
          </p:cNvPr>
          <p:cNvSpPr/>
          <p:nvPr/>
        </p:nvSpPr>
        <p:spPr>
          <a:xfrm rot="4877008">
            <a:off x="7241886" y="1846400"/>
            <a:ext cx="1588372" cy="3215724"/>
          </a:xfrm>
          <a:custGeom>
            <a:avLst/>
            <a:gdLst>
              <a:gd name="connsiteX0" fmla="*/ 0 w 1343025"/>
              <a:gd name="connsiteY0" fmla="*/ 1647825 h 3295650"/>
              <a:gd name="connsiteX1" fmla="*/ 671513 w 1343025"/>
              <a:gd name="connsiteY1" fmla="*/ 0 h 3295650"/>
              <a:gd name="connsiteX2" fmla="*/ 1343026 w 1343025"/>
              <a:gd name="connsiteY2" fmla="*/ 1647825 h 3295650"/>
              <a:gd name="connsiteX3" fmla="*/ 671513 w 1343025"/>
              <a:gd name="connsiteY3" fmla="*/ 3295650 h 3295650"/>
              <a:gd name="connsiteX4" fmla="*/ 0 w 1343025"/>
              <a:gd name="connsiteY4" fmla="*/ 1647825 h 3295650"/>
              <a:gd name="connsiteX0" fmla="*/ 0 w 1343026"/>
              <a:gd name="connsiteY0" fmla="*/ 1647825 h 3295650"/>
              <a:gd name="connsiteX1" fmla="*/ 671513 w 1343026"/>
              <a:gd name="connsiteY1" fmla="*/ 0 h 3295650"/>
              <a:gd name="connsiteX2" fmla="*/ 1343026 w 1343026"/>
              <a:gd name="connsiteY2" fmla="*/ 1647825 h 3295650"/>
              <a:gd name="connsiteX3" fmla="*/ 671513 w 1343026"/>
              <a:gd name="connsiteY3" fmla="*/ 3295650 h 3295650"/>
              <a:gd name="connsiteX4" fmla="*/ 0 w 1343026"/>
              <a:gd name="connsiteY4" fmla="*/ 1647825 h 3295650"/>
              <a:gd name="connsiteX0" fmla="*/ 0 w 1343026"/>
              <a:gd name="connsiteY0" fmla="*/ 1647825 h 3295650"/>
              <a:gd name="connsiteX1" fmla="*/ 671513 w 1343026"/>
              <a:gd name="connsiteY1" fmla="*/ 0 h 3295650"/>
              <a:gd name="connsiteX2" fmla="*/ 1343026 w 1343026"/>
              <a:gd name="connsiteY2" fmla="*/ 1647825 h 3295650"/>
              <a:gd name="connsiteX3" fmla="*/ 671513 w 1343026"/>
              <a:gd name="connsiteY3" fmla="*/ 3295650 h 3295650"/>
              <a:gd name="connsiteX4" fmla="*/ 0 w 1343026"/>
              <a:gd name="connsiteY4" fmla="*/ 1647825 h 3295650"/>
              <a:gd name="connsiteX0" fmla="*/ 0 w 1343026"/>
              <a:gd name="connsiteY0" fmla="*/ 1647825 h 3295650"/>
              <a:gd name="connsiteX1" fmla="*/ 671513 w 1343026"/>
              <a:gd name="connsiteY1" fmla="*/ 0 h 3295650"/>
              <a:gd name="connsiteX2" fmla="*/ 1343026 w 1343026"/>
              <a:gd name="connsiteY2" fmla="*/ 1647825 h 3295650"/>
              <a:gd name="connsiteX3" fmla="*/ 671513 w 1343026"/>
              <a:gd name="connsiteY3" fmla="*/ 3295650 h 3295650"/>
              <a:gd name="connsiteX4" fmla="*/ 0 w 1343026"/>
              <a:gd name="connsiteY4" fmla="*/ 1647825 h 3295650"/>
              <a:gd name="connsiteX0" fmla="*/ 0 w 1343026"/>
              <a:gd name="connsiteY0" fmla="*/ 1647825 h 3295650"/>
              <a:gd name="connsiteX1" fmla="*/ 671513 w 1343026"/>
              <a:gd name="connsiteY1" fmla="*/ 0 h 3295650"/>
              <a:gd name="connsiteX2" fmla="*/ 1343026 w 1343026"/>
              <a:gd name="connsiteY2" fmla="*/ 1647825 h 3295650"/>
              <a:gd name="connsiteX3" fmla="*/ 671513 w 1343026"/>
              <a:gd name="connsiteY3" fmla="*/ 3295650 h 3295650"/>
              <a:gd name="connsiteX4" fmla="*/ 0 w 1343026"/>
              <a:gd name="connsiteY4" fmla="*/ 1647825 h 3295650"/>
              <a:gd name="connsiteX0" fmla="*/ 0 w 1343026"/>
              <a:gd name="connsiteY0" fmla="*/ 1647825 h 3295650"/>
              <a:gd name="connsiteX1" fmla="*/ 671513 w 1343026"/>
              <a:gd name="connsiteY1" fmla="*/ 0 h 3295650"/>
              <a:gd name="connsiteX2" fmla="*/ 1343026 w 1343026"/>
              <a:gd name="connsiteY2" fmla="*/ 1647825 h 3295650"/>
              <a:gd name="connsiteX3" fmla="*/ 671513 w 1343026"/>
              <a:gd name="connsiteY3" fmla="*/ 3295650 h 3295650"/>
              <a:gd name="connsiteX4" fmla="*/ 0 w 1343026"/>
              <a:gd name="connsiteY4" fmla="*/ 1647825 h 3295650"/>
              <a:gd name="connsiteX0" fmla="*/ 0 w 1343026"/>
              <a:gd name="connsiteY0" fmla="*/ 1647825 h 3295650"/>
              <a:gd name="connsiteX1" fmla="*/ 671513 w 1343026"/>
              <a:gd name="connsiteY1" fmla="*/ 0 h 3295650"/>
              <a:gd name="connsiteX2" fmla="*/ 1343026 w 1343026"/>
              <a:gd name="connsiteY2" fmla="*/ 1647825 h 3295650"/>
              <a:gd name="connsiteX3" fmla="*/ 671513 w 1343026"/>
              <a:gd name="connsiteY3" fmla="*/ 3295650 h 3295650"/>
              <a:gd name="connsiteX4" fmla="*/ 0 w 1343026"/>
              <a:gd name="connsiteY4" fmla="*/ 1647825 h 3295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3026" h="3295650">
                <a:moveTo>
                  <a:pt x="0" y="1647825"/>
                </a:moveTo>
                <a:cubicBezTo>
                  <a:pt x="0" y="737756"/>
                  <a:pt x="357797" y="257175"/>
                  <a:pt x="671513" y="0"/>
                </a:cubicBezTo>
                <a:cubicBezTo>
                  <a:pt x="994754" y="276225"/>
                  <a:pt x="1343026" y="737756"/>
                  <a:pt x="1343026" y="1647825"/>
                </a:cubicBezTo>
                <a:cubicBezTo>
                  <a:pt x="1343026" y="2557894"/>
                  <a:pt x="1023329" y="3038475"/>
                  <a:pt x="671513" y="3295650"/>
                </a:cubicBezTo>
                <a:cubicBezTo>
                  <a:pt x="357797" y="3038475"/>
                  <a:pt x="0" y="2557894"/>
                  <a:pt x="0" y="164782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2D8BBFC-622F-4E36-98C6-8BB9E03C266F}"/>
              </a:ext>
            </a:extLst>
          </p:cNvPr>
          <p:cNvSpPr/>
          <p:nvPr/>
        </p:nvSpPr>
        <p:spPr>
          <a:xfrm rot="2679326">
            <a:off x="7989990" y="2973230"/>
            <a:ext cx="1504773" cy="2895394"/>
          </a:xfrm>
          <a:custGeom>
            <a:avLst/>
            <a:gdLst>
              <a:gd name="connsiteX0" fmla="*/ 0 w 1343025"/>
              <a:gd name="connsiteY0" fmla="*/ 1647825 h 3295650"/>
              <a:gd name="connsiteX1" fmla="*/ 671513 w 1343025"/>
              <a:gd name="connsiteY1" fmla="*/ 0 h 3295650"/>
              <a:gd name="connsiteX2" fmla="*/ 1343026 w 1343025"/>
              <a:gd name="connsiteY2" fmla="*/ 1647825 h 3295650"/>
              <a:gd name="connsiteX3" fmla="*/ 671513 w 1343025"/>
              <a:gd name="connsiteY3" fmla="*/ 3295650 h 3295650"/>
              <a:gd name="connsiteX4" fmla="*/ 0 w 1343025"/>
              <a:gd name="connsiteY4" fmla="*/ 1647825 h 3295650"/>
              <a:gd name="connsiteX0" fmla="*/ 0 w 1343026"/>
              <a:gd name="connsiteY0" fmla="*/ 1647825 h 3295650"/>
              <a:gd name="connsiteX1" fmla="*/ 671513 w 1343026"/>
              <a:gd name="connsiteY1" fmla="*/ 0 h 3295650"/>
              <a:gd name="connsiteX2" fmla="*/ 1343026 w 1343026"/>
              <a:gd name="connsiteY2" fmla="*/ 1647825 h 3295650"/>
              <a:gd name="connsiteX3" fmla="*/ 671513 w 1343026"/>
              <a:gd name="connsiteY3" fmla="*/ 3295650 h 3295650"/>
              <a:gd name="connsiteX4" fmla="*/ 0 w 1343026"/>
              <a:gd name="connsiteY4" fmla="*/ 1647825 h 3295650"/>
              <a:gd name="connsiteX0" fmla="*/ 0 w 1343026"/>
              <a:gd name="connsiteY0" fmla="*/ 1647825 h 3295650"/>
              <a:gd name="connsiteX1" fmla="*/ 671513 w 1343026"/>
              <a:gd name="connsiteY1" fmla="*/ 0 h 3295650"/>
              <a:gd name="connsiteX2" fmla="*/ 1343026 w 1343026"/>
              <a:gd name="connsiteY2" fmla="*/ 1647825 h 3295650"/>
              <a:gd name="connsiteX3" fmla="*/ 671513 w 1343026"/>
              <a:gd name="connsiteY3" fmla="*/ 3295650 h 3295650"/>
              <a:gd name="connsiteX4" fmla="*/ 0 w 1343026"/>
              <a:gd name="connsiteY4" fmla="*/ 1647825 h 3295650"/>
              <a:gd name="connsiteX0" fmla="*/ 0 w 1343026"/>
              <a:gd name="connsiteY0" fmla="*/ 1647825 h 3295650"/>
              <a:gd name="connsiteX1" fmla="*/ 671513 w 1343026"/>
              <a:gd name="connsiteY1" fmla="*/ 0 h 3295650"/>
              <a:gd name="connsiteX2" fmla="*/ 1343026 w 1343026"/>
              <a:gd name="connsiteY2" fmla="*/ 1647825 h 3295650"/>
              <a:gd name="connsiteX3" fmla="*/ 671513 w 1343026"/>
              <a:gd name="connsiteY3" fmla="*/ 3295650 h 3295650"/>
              <a:gd name="connsiteX4" fmla="*/ 0 w 1343026"/>
              <a:gd name="connsiteY4" fmla="*/ 1647825 h 3295650"/>
              <a:gd name="connsiteX0" fmla="*/ 0 w 1343026"/>
              <a:gd name="connsiteY0" fmla="*/ 1647825 h 3295650"/>
              <a:gd name="connsiteX1" fmla="*/ 671513 w 1343026"/>
              <a:gd name="connsiteY1" fmla="*/ 0 h 3295650"/>
              <a:gd name="connsiteX2" fmla="*/ 1343026 w 1343026"/>
              <a:gd name="connsiteY2" fmla="*/ 1647825 h 3295650"/>
              <a:gd name="connsiteX3" fmla="*/ 671513 w 1343026"/>
              <a:gd name="connsiteY3" fmla="*/ 3295650 h 3295650"/>
              <a:gd name="connsiteX4" fmla="*/ 0 w 1343026"/>
              <a:gd name="connsiteY4" fmla="*/ 1647825 h 3295650"/>
              <a:gd name="connsiteX0" fmla="*/ 0 w 1343026"/>
              <a:gd name="connsiteY0" fmla="*/ 1647825 h 3295650"/>
              <a:gd name="connsiteX1" fmla="*/ 671513 w 1343026"/>
              <a:gd name="connsiteY1" fmla="*/ 0 h 3295650"/>
              <a:gd name="connsiteX2" fmla="*/ 1343026 w 1343026"/>
              <a:gd name="connsiteY2" fmla="*/ 1647825 h 3295650"/>
              <a:gd name="connsiteX3" fmla="*/ 671513 w 1343026"/>
              <a:gd name="connsiteY3" fmla="*/ 3295650 h 3295650"/>
              <a:gd name="connsiteX4" fmla="*/ 0 w 1343026"/>
              <a:gd name="connsiteY4" fmla="*/ 1647825 h 3295650"/>
              <a:gd name="connsiteX0" fmla="*/ 0 w 1343026"/>
              <a:gd name="connsiteY0" fmla="*/ 1647825 h 3295650"/>
              <a:gd name="connsiteX1" fmla="*/ 671513 w 1343026"/>
              <a:gd name="connsiteY1" fmla="*/ 0 h 3295650"/>
              <a:gd name="connsiteX2" fmla="*/ 1343026 w 1343026"/>
              <a:gd name="connsiteY2" fmla="*/ 1647825 h 3295650"/>
              <a:gd name="connsiteX3" fmla="*/ 671513 w 1343026"/>
              <a:gd name="connsiteY3" fmla="*/ 3295650 h 3295650"/>
              <a:gd name="connsiteX4" fmla="*/ 0 w 1343026"/>
              <a:gd name="connsiteY4" fmla="*/ 1647825 h 3295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3026" h="3295650">
                <a:moveTo>
                  <a:pt x="0" y="1647825"/>
                </a:moveTo>
                <a:cubicBezTo>
                  <a:pt x="0" y="737756"/>
                  <a:pt x="357797" y="257175"/>
                  <a:pt x="671513" y="0"/>
                </a:cubicBezTo>
                <a:cubicBezTo>
                  <a:pt x="994754" y="276225"/>
                  <a:pt x="1343026" y="737756"/>
                  <a:pt x="1343026" y="1647825"/>
                </a:cubicBezTo>
                <a:cubicBezTo>
                  <a:pt x="1343026" y="2557894"/>
                  <a:pt x="1023329" y="3038475"/>
                  <a:pt x="671513" y="3295650"/>
                </a:cubicBezTo>
                <a:cubicBezTo>
                  <a:pt x="357797" y="3038475"/>
                  <a:pt x="0" y="2557894"/>
                  <a:pt x="0" y="1647825"/>
                </a:cubicBezTo>
                <a:close/>
              </a:path>
            </a:pathLst>
          </a:custGeom>
          <a:solidFill>
            <a:srgbClr val="B8D13D">
              <a:alpha val="9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9">
            <a:extLst>
              <a:ext uri="{FF2B5EF4-FFF2-40B4-BE49-F238E27FC236}">
                <a16:creationId xmlns:a16="http://schemas.microsoft.com/office/drawing/2014/main" id="{717EC329-1326-4937-8616-0F3BD43EF23D}"/>
              </a:ext>
            </a:extLst>
          </p:cNvPr>
          <p:cNvSpPr/>
          <p:nvPr/>
        </p:nvSpPr>
        <p:spPr>
          <a:xfrm rot="7200000">
            <a:off x="7976843" y="1402938"/>
            <a:ext cx="1334920" cy="2702601"/>
          </a:xfrm>
          <a:custGeom>
            <a:avLst/>
            <a:gdLst>
              <a:gd name="connsiteX0" fmla="*/ 0 w 1343025"/>
              <a:gd name="connsiteY0" fmla="*/ 1647825 h 3295650"/>
              <a:gd name="connsiteX1" fmla="*/ 671513 w 1343025"/>
              <a:gd name="connsiteY1" fmla="*/ 0 h 3295650"/>
              <a:gd name="connsiteX2" fmla="*/ 1343026 w 1343025"/>
              <a:gd name="connsiteY2" fmla="*/ 1647825 h 3295650"/>
              <a:gd name="connsiteX3" fmla="*/ 671513 w 1343025"/>
              <a:gd name="connsiteY3" fmla="*/ 3295650 h 3295650"/>
              <a:gd name="connsiteX4" fmla="*/ 0 w 1343025"/>
              <a:gd name="connsiteY4" fmla="*/ 1647825 h 3295650"/>
              <a:gd name="connsiteX0" fmla="*/ 0 w 1343026"/>
              <a:gd name="connsiteY0" fmla="*/ 1647825 h 3295650"/>
              <a:gd name="connsiteX1" fmla="*/ 671513 w 1343026"/>
              <a:gd name="connsiteY1" fmla="*/ 0 h 3295650"/>
              <a:gd name="connsiteX2" fmla="*/ 1343026 w 1343026"/>
              <a:gd name="connsiteY2" fmla="*/ 1647825 h 3295650"/>
              <a:gd name="connsiteX3" fmla="*/ 671513 w 1343026"/>
              <a:gd name="connsiteY3" fmla="*/ 3295650 h 3295650"/>
              <a:gd name="connsiteX4" fmla="*/ 0 w 1343026"/>
              <a:gd name="connsiteY4" fmla="*/ 1647825 h 3295650"/>
              <a:gd name="connsiteX0" fmla="*/ 0 w 1343026"/>
              <a:gd name="connsiteY0" fmla="*/ 1647825 h 3295650"/>
              <a:gd name="connsiteX1" fmla="*/ 671513 w 1343026"/>
              <a:gd name="connsiteY1" fmla="*/ 0 h 3295650"/>
              <a:gd name="connsiteX2" fmla="*/ 1343026 w 1343026"/>
              <a:gd name="connsiteY2" fmla="*/ 1647825 h 3295650"/>
              <a:gd name="connsiteX3" fmla="*/ 671513 w 1343026"/>
              <a:gd name="connsiteY3" fmla="*/ 3295650 h 3295650"/>
              <a:gd name="connsiteX4" fmla="*/ 0 w 1343026"/>
              <a:gd name="connsiteY4" fmla="*/ 1647825 h 3295650"/>
              <a:gd name="connsiteX0" fmla="*/ 0 w 1343026"/>
              <a:gd name="connsiteY0" fmla="*/ 1647825 h 3295650"/>
              <a:gd name="connsiteX1" fmla="*/ 671513 w 1343026"/>
              <a:gd name="connsiteY1" fmla="*/ 0 h 3295650"/>
              <a:gd name="connsiteX2" fmla="*/ 1343026 w 1343026"/>
              <a:gd name="connsiteY2" fmla="*/ 1647825 h 3295650"/>
              <a:gd name="connsiteX3" fmla="*/ 671513 w 1343026"/>
              <a:gd name="connsiteY3" fmla="*/ 3295650 h 3295650"/>
              <a:gd name="connsiteX4" fmla="*/ 0 w 1343026"/>
              <a:gd name="connsiteY4" fmla="*/ 1647825 h 3295650"/>
              <a:gd name="connsiteX0" fmla="*/ 0 w 1343026"/>
              <a:gd name="connsiteY0" fmla="*/ 1647825 h 3295650"/>
              <a:gd name="connsiteX1" fmla="*/ 671513 w 1343026"/>
              <a:gd name="connsiteY1" fmla="*/ 0 h 3295650"/>
              <a:gd name="connsiteX2" fmla="*/ 1343026 w 1343026"/>
              <a:gd name="connsiteY2" fmla="*/ 1647825 h 3295650"/>
              <a:gd name="connsiteX3" fmla="*/ 671513 w 1343026"/>
              <a:gd name="connsiteY3" fmla="*/ 3295650 h 3295650"/>
              <a:gd name="connsiteX4" fmla="*/ 0 w 1343026"/>
              <a:gd name="connsiteY4" fmla="*/ 1647825 h 3295650"/>
              <a:gd name="connsiteX0" fmla="*/ 0 w 1343026"/>
              <a:gd name="connsiteY0" fmla="*/ 1647825 h 3295650"/>
              <a:gd name="connsiteX1" fmla="*/ 671513 w 1343026"/>
              <a:gd name="connsiteY1" fmla="*/ 0 h 3295650"/>
              <a:gd name="connsiteX2" fmla="*/ 1343026 w 1343026"/>
              <a:gd name="connsiteY2" fmla="*/ 1647825 h 3295650"/>
              <a:gd name="connsiteX3" fmla="*/ 671513 w 1343026"/>
              <a:gd name="connsiteY3" fmla="*/ 3295650 h 3295650"/>
              <a:gd name="connsiteX4" fmla="*/ 0 w 1343026"/>
              <a:gd name="connsiteY4" fmla="*/ 1647825 h 3295650"/>
              <a:gd name="connsiteX0" fmla="*/ 0 w 1343026"/>
              <a:gd name="connsiteY0" fmla="*/ 1647825 h 3295650"/>
              <a:gd name="connsiteX1" fmla="*/ 671513 w 1343026"/>
              <a:gd name="connsiteY1" fmla="*/ 0 h 3295650"/>
              <a:gd name="connsiteX2" fmla="*/ 1343026 w 1343026"/>
              <a:gd name="connsiteY2" fmla="*/ 1647825 h 3295650"/>
              <a:gd name="connsiteX3" fmla="*/ 671513 w 1343026"/>
              <a:gd name="connsiteY3" fmla="*/ 3295650 h 3295650"/>
              <a:gd name="connsiteX4" fmla="*/ 0 w 1343026"/>
              <a:gd name="connsiteY4" fmla="*/ 1647825 h 3295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3026" h="3295650">
                <a:moveTo>
                  <a:pt x="0" y="1647825"/>
                </a:moveTo>
                <a:cubicBezTo>
                  <a:pt x="0" y="737756"/>
                  <a:pt x="357797" y="257175"/>
                  <a:pt x="671513" y="0"/>
                </a:cubicBezTo>
                <a:cubicBezTo>
                  <a:pt x="994754" y="276225"/>
                  <a:pt x="1343026" y="737756"/>
                  <a:pt x="1343026" y="1647825"/>
                </a:cubicBezTo>
                <a:cubicBezTo>
                  <a:pt x="1343026" y="2557894"/>
                  <a:pt x="1023329" y="3038475"/>
                  <a:pt x="671513" y="3295650"/>
                </a:cubicBezTo>
                <a:cubicBezTo>
                  <a:pt x="357797" y="3038475"/>
                  <a:pt x="0" y="2557894"/>
                  <a:pt x="0" y="1647825"/>
                </a:cubicBezTo>
                <a:close/>
              </a:path>
            </a:pathLst>
          </a:custGeom>
          <a:solidFill>
            <a:srgbClr val="2D083C">
              <a:alpha val="9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9">
            <a:extLst>
              <a:ext uri="{FF2B5EF4-FFF2-40B4-BE49-F238E27FC236}">
                <a16:creationId xmlns:a16="http://schemas.microsoft.com/office/drawing/2014/main" id="{81432C62-4DF2-4E29-9E64-D438E092DDA5}"/>
              </a:ext>
            </a:extLst>
          </p:cNvPr>
          <p:cNvSpPr/>
          <p:nvPr/>
        </p:nvSpPr>
        <p:spPr>
          <a:xfrm rot="10800000">
            <a:off x="9008941" y="861135"/>
            <a:ext cx="1334920" cy="2702601"/>
          </a:xfrm>
          <a:custGeom>
            <a:avLst/>
            <a:gdLst>
              <a:gd name="connsiteX0" fmla="*/ 0 w 1343025"/>
              <a:gd name="connsiteY0" fmla="*/ 1647825 h 3295650"/>
              <a:gd name="connsiteX1" fmla="*/ 671513 w 1343025"/>
              <a:gd name="connsiteY1" fmla="*/ 0 h 3295650"/>
              <a:gd name="connsiteX2" fmla="*/ 1343026 w 1343025"/>
              <a:gd name="connsiteY2" fmla="*/ 1647825 h 3295650"/>
              <a:gd name="connsiteX3" fmla="*/ 671513 w 1343025"/>
              <a:gd name="connsiteY3" fmla="*/ 3295650 h 3295650"/>
              <a:gd name="connsiteX4" fmla="*/ 0 w 1343025"/>
              <a:gd name="connsiteY4" fmla="*/ 1647825 h 3295650"/>
              <a:gd name="connsiteX0" fmla="*/ 0 w 1343026"/>
              <a:gd name="connsiteY0" fmla="*/ 1647825 h 3295650"/>
              <a:gd name="connsiteX1" fmla="*/ 671513 w 1343026"/>
              <a:gd name="connsiteY1" fmla="*/ 0 h 3295650"/>
              <a:gd name="connsiteX2" fmla="*/ 1343026 w 1343026"/>
              <a:gd name="connsiteY2" fmla="*/ 1647825 h 3295650"/>
              <a:gd name="connsiteX3" fmla="*/ 671513 w 1343026"/>
              <a:gd name="connsiteY3" fmla="*/ 3295650 h 3295650"/>
              <a:gd name="connsiteX4" fmla="*/ 0 w 1343026"/>
              <a:gd name="connsiteY4" fmla="*/ 1647825 h 3295650"/>
              <a:gd name="connsiteX0" fmla="*/ 0 w 1343026"/>
              <a:gd name="connsiteY0" fmla="*/ 1647825 h 3295650"/>
              <a:gd name="connsiteX1" fmla="*/ 671513 w 1343026"/>
              <a:gd name="connsiteY1" fmla="*/ 0 h 3295650"/>
              <a:gd name="connsiteX2" fmla="*/ 1343026 w 1343026"/>
              <a:gd name="connsiteY2" fmla="*/ 1647825 h 3295650"/>
              <a:gd name="connsiteX3" fmla="*/ 671513 w 1343026"/>
              <a:gd name="connsiteY3" fmla="*/ 3295650 h 3295650"/>
              <a:gd name="connsiteX4" fmla="*/ 0 w 1343026"/>
              <a:gd name="connsiteY4" fmla="*/ 1647825 h 3295650"/>
              <a:gd name="connsiteX0" fmla="*/ 0 w 1343026"/>
              <a:gd name="connsiteY0" fmla="*/ 1647825 h 3295650"/>
              <a:gd name="connsiteX1" fmla="*/ 671513 w 1343026"/>
              <a:gd name="connsiteY1" fmla="*/ 0 h 3295650"/>
              <a:gd name="connsiteX2" fmla="*/ 1343026 w 1343026"/>
              <a:gd name="connsiteY2" fmla="*/ 1647825 h 3295650"/>
              <a:gd name="connsiteX3" fmla="*/ 671513 w 1343026"/>
              <a:gd name="connsiteY3" fmla="*/ 3295650 h 3295650"/>
              <a:gd name="connsiteX4" fmla="*/ 0 w 1343026"/>
              <a:gd name="connsiteY4" fmla="*/ 1647825 h 3295650"/>
              <a:gd name="connsiteX0" fmla="*/ 0 w 1343026"/>
              <a:gd name="connsiteY0" fmla="*/ 1647825 h 3295650"/>
              <a:gd name="connsiteX1" fmla="*/ 671513 w 1343026"/>
              <a:gd name="connsiteY1" fmla="*/ 0 h 3295650"/>
              <a:gd name="connsiteX2" fmla="*/ 1343026 w 1343026"/>
              <a:gd name="connsiteY2" fmla="*/ 1647825 h 3295650"/>
              <a:gd name="connsiteX3" fmla="*/ 671513 w 1343026"/>
              <a:gd name="connsiteY3" fmla="*/ 3295650 h 3295650"/>
              <a:gd name="connsiteX4" fmla="*/ 0 w 1343026"/>
              <a:gd name="connsiteY4" fmla="*/ 1647825 h 3295650"/>
              <a:gd name="connsiteX0" fmla="*/ 0 w 1343026"/>
              <a:gd name="connsiteY0" fmla="*/ 1647825 h 3295650"/>
              <a:gd name="connsiteX1" fmla="*/ 671513 w 1343026"/>
              <a:gd name="connsiteY1" fmla="*/ 0 h 3295650"/>
              <a:gd name="connsiteX2" fmla="*/ 1343026 w 1343026"/>
              <a:gd name="connsiteY2" fmla="*/ 1647825 h 3295650"/>
              <a:gd name="connsiteX3" fmla="*/ 671513 w 1343026"/>
              <a:gd name="connsiteY3" fmla="*/ 3295650 h 3295650"/>
              <a:gd name="connsiteX4" fmla="*/ 0 w 1343026"/>
              <a:gd name="connsiteY4" fmla="*/ 1647825 h 3295650"/>
              <a:gd name="connsiteX0" fmla="*/ 0 w 1343026"/>
              <a:gd name="connsiteY0" fmla="*/ 1647825 h 3295650"/>
              <a:gd name="connsiteX1" fmla="*/ 671513 w 1343026"/>
              <a:gd name="connsiteY1" fmla="*/ 0 h 3295650"/>
              <a:gd name="connsiteX2" fmla="*/ 1343026 w 1343026"/>
              <a:gd name="connsiteY2" fmla="*/ 1647825 h 3295650"/>
              <a:gd name="connsiteX3" fmla="*/ 671513 w 1343026"/>
              <a:gd name="connsiteY3" fmla="*/ 3295650 h 3295650"/>
              <a:gd name="connsiteX4" fmla="*/ 0 w 1343026"/>
              <a:gd name="connsiteY4" fmla="*/ 1647825 h 3295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3026" h="3295650">
                <a:moveTo>
                  <a:pt x="0" y="1647825"/>
                </a:moveTo>
                <a:cubicBezTo>
                  <a:pt x="0" y="737756"/>
                  <a:pt x="357797" y="257175"/>
                  <a:pt x="671513" y="0"/>
                </a:cubicBezTo>
                <a:cubicBezTo>
                  <a:pt x="994754" y="276225"/>
                  <a:pt x="1343026" y="737756"/>
                  <a:pt x="1343026" y="1647825"/>
                </a:cubicBezTo>
                <a:cubicBezTo>
                  <a:pt x="1343026" y="2557894"/>
                  <a:pt x="1023329" y="3038475"/>
                  <a:pt x="671513" y="3295650"/>
                </a:cubicBezTo>
                <a:cubicBezTo>
                  <a:pt x="357797" y="3038475"/>
                  <a:pt x="0" y="2557894"/>
                  <a:pt x="0" y="1647825"/>
                </a:cubicBezTo>
                <a:close/>
              </a:path>
            </a:pathLst>
          </a:custGeom>
          <a:solidFill>
            <a:srgbClr val="196D5E">
              <a:alpha val="9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Multiplication Sign 25">
            <a:extLst>
              <a:ext uri="{FF2B5EF4-FFF2-40B4-BE49-F238E27FC236}">
                <a16:creationId xmlns:a16="http://schemas.microsoft.com/office/drawing/2014/main" id="{9EE1D920-ABBC-453F-89E1-4298B65C8826}"/>
              </a:ext>
            </a:extLst>
          </p:cNvPr>
          <p:cNvSpPr/>
          <p:nvPr/>
        </p:nvSpPr>
        <p:spPr>
          <a:xfrm>
            <a:off x="11324354" y="4792278"/>
            <a:ext cx="473845" cy="473845"/>
          </a:xfrm>
          <a:prstGeom prst="mathMultiply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Multiplication Sign 177">
            <a:extLst>
              <a:ext uri="{FF2B5EF4-FFF2-40B4-BE49-F238E27FC236}">
                <a16:creationId xmlns:a16="http://schemas.microsoft.com/office/drawing/2014/main" id="{18C8E5CD-5737-4B85-A61F-8756C34F735F}"/>
              </a:ext>
            </a:extLst>
          </p:cNvPr>
          <p:cNvSpPr/>
          <p:nvPr/>
        </p:nvSpPr>
        <p:spPr>
          <a:xfrm>
            <a:off x="1898317" y="3994345"/>
            <a:ext cx="626598" cy="473845"/>
          </a:xfrm>
          <a:prstGeom prst="mathMultiply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79" name="Oval 178">
            <a:extLst>
              <a:ext uri="{FF2B5EF4-FFF2-40B4-BE49-F238E27FC236}">
                <a16:creationId xmlns:a16="http://schemas.microsoft.com/office/drawing/2014/main" id="{A11E19F7-C7F0-4219-ABB3-7A4D0E579773}"/>
              </a:ext>
            </a:extLst>
          </p:cNvPr>
          <p:cNvSpPr/>
          <p:nvPr/>
        </p:nvSpPr>
        <p:spPr>
          <a:xfrm>
            <a:off x="867647" y="3877859"/>
            <a:ext cx="1495855" cy="1495855"/>
          </a:xfrm>
          <a:prstGeom prst="ellipse">
            <a:avLst/>
          </a:prstGeom>
          <a:solidFill>
            <a:srgbClr val="B8D13D">
              <a:alpha val="8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163C0192-EC06-4AD5-94B9-B81ED25121B0}"/>
              </a:ext>
            </a:extLst>
          </p:cNvPr>
          <p:cNvSpPr/>
          <p:nvPr/>
        </p:nvSpPr>
        <p:spPr>
          <a:xfrm>
            <a:off x="238232" y="21281"/>
            <a:ext cx="1013176" cy="1013176"/>
          </a:xfrm>
          <a:prstGeom prst="ellipse">
            <a:avLst/>
          </a:prstGeom>
          <a:solidFill>
            <a:srgbClr val="B8D13D">
              <a:alpha val="8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8BD86934-B35B-47E7-9F3D-C53CCCCCC282}"/>
              </a:ext>
            </a:extLst>
          </p:cNvPr>
          <p:cNvSpPr/>
          <p:nvPr/>
        </p:nvSpPr>
        <p:spPr>
          <a:xfrm>
            <a:off x="904837" y="48664"/>
            <a:ext cx="693141" cy="693141"/>
          </a:xfrm>
          <a:prstGeom prst="ellipse">
            <a:avLst/>
          </a:prstGeom>
          <a:solidFill>
            <a:srgbClr val="2D083C">
              <a:alpha val="7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ircle: Hollow 29">
            <a:extLst>
              <a:ext uri="{FF2B5EF4-FFF2-40B4-BE49-F238E27FC236}">
                <a16:creationId xmlns:a16="http://schemas.microsoft.com/office/drawing/2014/main" id="{651055D1-1660-4E53-901C-8EBCA36F40E5}"/>
              </a:ext>
            </a:extLst>
          </p:cNvPr>
          <p:cNvSpPr/>
          <p:nvPr/>
        </p:nvSpPr>
        <p:spPr>
          <a:xfrm>
            <a:off x="10931523" y="209513"/>
            <a:ext cx="818180" cy="818180"/>
          </a:xfrm>
          <a:prstGeom prst="donu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Block Arc 31">
            <a:extLst>
              <a:ext uri="{FF2B5EF4-FFF2-40B4-BE49-F238E27FC236}">
                <a16:creationId xmlns:a16="http://schemas.microsoft.com/office/drawing/2014/main" id="{0CFAB656-904B-4634-9801-AFEAA18AA4D7}"/>
              </a:ext>
            </a:extLst>
          </p:cNvPr>
          <p:cNvSpPr/>
          <p:nvPr/>
        </p:nvSpPr>
        <p:spPr>
          <a:xfrm rot="10800000">
            <a:off x="3937307" y="-784882"/>
            <a:ext cx="1575439" cy="1575439"/>
          </a:xfrm>
          <a:prstGeom prst="blockArc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78A54F8C-3896-4012-8326-2B3073307BD2}"/>
              </a:ext>
            </a:extLst>
          </p:cNvPr>
          <p:cNvSpPr/>
          <p:nvPr/>
        </p:nvSpPr>
        <p:spPr>
          <a:xfrm>
            <a:off x="11110519" y="5884848"/>
            <a:ext cx="973152" cy="973152"/>
          </a:xfrm>
          <a:prstGeom prst="ellipse">
            <a:avLst/>
          </a:prstGeom>
          <a:solidFill>
            <a:srgbClr val="FFC000">
              <a:alpha val="8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9">
            <a:extLst>
              <a:ext uri="{FF2B5EF4-FFF2-40B4-BE49-F238E27FC236}">
                <a16:creationId xmlns:a16="http://schemas.microsoft.com/office/drawing/2014/main" id="{599C451D-0135-E13E-3546-4021DA30AE08}"/>
              </a:ext>
            </a:extLst>
          </p:cNvPr>
          <p:cNvSpPr/>
          <p:nvPr/>
        </p:nvSpPr>
        <p:spPr>
          <a:xfrm rot="21266037">
            <a:off x="8759696" y="3423110"/>
            <a:ext cx="2068810" cy="2969466"/>
          </a:xfrm>
          <a:custGeom>
            <a:avLst/>
            <a:gdLst>
              <a:gd name="connsiteX0" fmla="*/ 0 w 1343025"/>
              <a:gd name="connsiteY0" fmla="*/ 1647825 h 3295650"/>
              <a:gd name="connsiteX1" fmla="*/ 671513 w 1343025"/>
              <a:gd name="connsiteY1" fmla="*/ 0 h 3295650"/>
              <a:gd name="connsiteX2" fmla="*/ 1343026 w 1343025"/>
              <a:gd name="connsiteY2" fmla="*/ 1647825 h 3295650"/>
              <a:gd name="connsiteX3" fmla="*/ 671513 w 1343025"/>
              <a:gd name="connsiteY3" fmla="*/ 3295650 h 3295650"/>
              <a:gd name="connsiteX4" fmla="*/ 0 w 1343025"/>
              <a:gd name="connsiteY4" fmla="*/ 1647825 h 3295650"/>
              <a:gd name="connsiteX0" fmla="*/ 0 w 1343026"/>
              <a:gd name="connsiteY0" fmla="*/ 1647825 h 3295650"/>
              <a:gd name="connsiteX1" fmla="*/ 671513 w 1343026"/>
              <a:gd name="connsiteY1" fmla="*/ 0 h 3295650"/>
              <a:gd name="connsiteX2" fmla="*/ 1343026 w 1343026"/>
              <a:gd name="connsiteY2" fmla="*/ 1647825 h 3295650"/>
              <a:gd name="connsiteX3" fmla="*/ 671513 w 1343026"/>
              <a:gd name="connsiteY3" fmla="*/ 3295650 h 3295650"/>
              <a:gd name="connsiteX4" fmla="*/ 0 w 1343026"/>
              <a:gd name="connsiteY4" fmla="*/ 1647825 h 3295650"/>
              <a:gd name="connsiteX0" fmla="*/ 0 w 1343026"/>
              <a:gd name="connsiteY0" fmla="*/ 1647825 h 3295650"/>
              <a:gd name="connsiteX1" fmla="*/ 671513 w 1343026"/>
              <a:gd name="connsiteY1" fmla="*/ 0 h 3295650"/>
              <a:gd name="connsiteX2" fmla="*/ 1343026 w 1343026"/>
              <a:gd name="connsiteY2" fmla="*/ 1647825 h 3295650"/>
              <a:gd name="connsiteX3" fmla="*/ 671513 w 1343026"/>
              <a:gd name="connsiteY3" fmla="*/ 3295650 h 3295650"/>
              <a:gd name="connsiteX4" fmla="*/ 0 w 1343026"/>
              <a:gd name="connsiteY4" fmla="*/ 1647825 h 3295650"/>
              <a:gd name="connsiteX0" fmla="*/ 0 w 1343026"/>
              <a:gd name="connsiteY0" fmla="*/ 1647825 h 3295650"/>
              <a:gd name="connsiteX1" fmla="*/ 671513 w 1343026"/>
              <a:gd name="connsiteY1" fmla="*/ 0 h 3295650"/>
              <a:gd name="connsiteX2" fmla="*/ 1343026 w 1343026"/>
              <a:gd name="connsiteY2" fmla="*/ 1647825 h 3295650"/>
              <a:gd name="connsiteX3" fmla="*/ 671513 w 1343026"/>
              <a:gd name="connsiteY3" fmla="*/ 3295650 h 3295650"/>
              <a:gd name="connsiteX4" fmla="*/ 0 w 1343026"/>
              <a:gd name="connsiteY4" fmla="*/ 1647825 h 3295650"/>
              <a:gd name="connsiteX0" fmla="*/ 0 w 1343026"/>
              <a:gd name="connsiteY0" fmla="*/ 1647825 h 3295650"/>
              <a:gd name="connsiteX1" fmla="*/ 671513 w 1343026"/>
              <a:gd name="connsiteY1" fmla="*/ 0 h 3295650"/>
              <a:gd name="connsiteX2" fmla="*/ 1343026 w 1343026"/>
              <a:gd name="connsiteY2" fmla="*/ 1647825 h 3295650"/>
              <a:gd name="connsiteX3" fmla="*/ 671513 w 1343026"/>
              <a:gd name="connsiteY3" fmla="*/ 3295650 h 3295650"/>
              <a:gd name="connsiteX4" fmla="*/ 0 w 1343026"/>
              <a:gd name="connsiteY4" fmla="*/ 1647825 h 3295650"/>
              <a:gd name="connsiteX0" fmla="*/ 0 w 1343026"/>
              <a:gd name="connsiteY0" fmla="*/ 1647825 h 3295650"/>
              <a:gd name="connsiteX1" fmla="*/ 671513 w 1343026"/>
              <a:gd name="connsiteY1" fmla="*/ 0 h 3295650"/>
              <a:gd name="connsiteX2" fmla="*/ 1343026 w 1343026"/>
              <a:gd name="connsiteY2" fmla="*/ 1647825 h 3295650"/>
              <a:gd name="connsiteX3" fmla="*/ 671513 w 1343026"/>
              <a:gd name="connsiteY3" fmla="*/ 3295650 h 3295650"/>
              <a:gd name="connsiteX4" fmla="*/ 0 w 1343026"/>
              <a:gd name="connsiteY4" fmla="*/ 1647825 h 3295650"/>
              <a:gd name="connsiteX0" fmla="*/ 0 w 1343026"/>
              <a:gd name="connsiteY0" fmla="*/ 1647825 h 3295650"/>
              <a:gd name="connsiteX1" fmla="*/ 671513 w 1343026"/>
              <a:gd name="connsiteY1" fmla="*/ 0 h 3295650"/>
              <a:gd name="connsiteX2" fmla="*/ 1343026 w 1343026"/>
              <a:gd name="connsiteY2" fmla="*/ 1647825 h 3295650"/>
              <a:gd name="connsiteX3" fmla="*/ 671513 w 1343026"/>
              <a:gd name="connsiteY3" fmla="*/ 3295650 h 3295650"/>
              <a:gd name="connsiteX4" fmla="*/ 0 w 1343026"/>
              <a:gd name="connsiteY4" fmla="*/ 1647825 h 3295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3026" h="3295650">
                <a:moveTo>
                  <a:pt x="0" y="1647825"/>
                </a:moveTo>
                <a:cubicBezTo>
                  <a:pt x="0" y="737756"/>
                  <a:pt x="357797" y="257175"/>
                  <a:pt x="671513" y="0"/>
                </a:cubicBezTo>
                <a:cubicBezTo>
                  <a:pt x="994754" y="276225"/>
                  <a:pt x="1343026" y="737756"/>
                  <a:pt x="1343026" y="1647825"/>
                </a:cubicBezTo>
                <a:cubicBezTo>
                  <a:pt x="1343026" y="2557894"/>
                  <a:pt x="1023329" y="3038475"/>
                  <a:pt x="671513" y="3295650"/>
                </a:cubicBezTo>
                <a:cubicBezTo>
                  <a:pt x="357797" y="3038475"/>
                  <a:pt x="0" y="2557894"/>
                  <a:pt x="0" y="1647825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9">
            <a:extLst>
              <a:ext uri="{FF2B5EF4-FFF2-40B4-BE49-F238E27FC236}">
                <a16:creationId xmlns:a16="http://schemas.microsoft.com/office/drawing/2014/main" id="{CD1DD586-F487-4DE9-B98A-9C02BEF7F851}"/>
              </a:ext>
            </a:extLst>
          </p:cNvPr>
          <p:cNvSpPr/>
          <p:nvPr/>
        </p:nvSpPr>
        <p:spPr>
          <a:xfrm rot="16906736">
            <a:off x="10074117" y="2559483"/>
            <a:ext cx="1209920" cy="2249234"/>
          </a:xfrm>
          <a:custGeom>
            <a:avLst/>
            <a:gdLst>
              <a:gd name="connsiteX0" fmla="*/ 0 w 1343025"/>
              <a:gd name="connsiteY0" fmla="*/ 1647825 h 3295650"/>
              <a:gd name="connsiteX1" fmla="*/ 671513 w 1343025"/>
              <a:gd name="connsiteY1" fmla="*/ 0 h 3295650"/>
              <a:gd name="connsiteX2" fmla="*/ 1343026 w 1343025"/>
              <a:gd name="connsiteY2" fmla="*/ 1647825 h 3295650"/>
              <a:gd name="connsiteX3" fmla="*/ 671513 w 1343025"/>
              <a:gd name="connsiteY3" fmla="*/ 3295650 h 3295650"/>
              <a:gd name="connsiteX4" fmla="*/ 0 w 1343025"/>
              <a:gd name="connsiteY4" fmla="*/ 1647825 h 3295650"/>
              <a:gd name="connsiteX0" fmla="*/ 0 w 1343026"/>
              <a:gd name="connsiteY0" fmla="*/ 1647825 h 3295650"/>
              <a:gd name="connsiteX1" fmla="*/ 671513 w 1343026"/>
              <a:gd name="connsiteY1" fmla="*/ 0 h 3295650"/>
              <a:gd name="connsiteX2" fmla="*/ 1343026 w 1343026"/>
              <a:gd name="connsiteY2" fmla="*/ 1647825 h 3295650"/>
              <a:gd name="connsiteX3" fmla="*/ 671513 w 1343026"/>
              <a:gd name="connsiteY3" fmla="*/ 3295650 h 3295650"/>
              <a:gd name="connsiteX4" fmla="*/ 0 w 1343026"/>
              <a:gd name="connsiteY4" fmla="*/ 1647825 h 3295650"/>
              <a:gd name="connsiteX0" fmla="*/ 0 w 1343026"/>
              <a:gd name="connsiteY0" fmla="*/ 1647825 h 3295650"/>
              <a:gd name="connsiteX1" fmla="*/ 671513 w 1343026"/>
              <a:gd name="connsiteY1" fmla="*/ 0 h 3295650"/>
              <a:gd name="connsiteX2" fmla="*/ 1343026 w 1343026"/>
              <a:gd name="connsiteY2" fmla="*/ 1647825 h 3295650"/>
              <a:gd name="connsiteX3" fmla="*/ 671513 w 1343026"/>
              <a:gd name="connsiteY3" fmla="*/ 3295650 h 3295650"/>
              <a:gd name="connsiteX4" fmla="*/ 0 w 1343026"/>
              <a:gd name="connsiteY4" fmla="*/ 1647825 h 3295650"/>
              <a:gd name="connsiteX0" fmla="*/ 0 w 1343026"/>
              <a:gd name="connsiteY0" fmla="*/ 1647825 h 3295650"/>
              <a:gd name="connsiteX1" fmla="*/ 671513 w 1343026"/>
              <a:gd name="connsiteY1" fmla="*/ 0 h 3295650"/>
              <a:gd name="connsiteX2" fmla="*/ 1343026 w 1343026"/>
              <a:gd name="connsiteY2" fmla="*/ 1647825 h 3295650"/>
              <a:gd name="connsiteX3" fmla="*/ 671513 w 1343026"/>
              <a:gd name="connsiteY3" fmla="*/ 3295650 h 3295650"/>
              <a:gd name="connsiteX4" fmla="*/ 0 w 1343026"/>
              <a:gd name="connsiteY4" fmla="*/ 1647825 h 3295650"/>
              <a:gd name="connsiteX0" fmla="*/ 0 w 1343026"/>
              <a:gd name="connsiteY0" fmla="*/ 1647825 h 3295650"/>
              <a:gd name="connsiteX1" fmla="*/ 671513 w 1343026"/>
              <a:gd name="connsiteY1" fmla="*/ 0 h 3295650"/>
              <a:gd name="connsiteX2" fmla="*/ 1343026 w 1343026"/>
              <a:gd name="connsiteY2" fmla="*/ 1647825 h 3295650"/>
              <a:gd name="connsiteX3" fmla="*/ 671513 w 1343026"/>
              <a:gd name="connsiteY3" fmla="*/ 3295650 h 3295650"/>
              <a:gd name="connsiteX4" fmla="*/ 0 w 1343026"/>
              <a:gd name="connsiteY4" fmla="*/ 1647825 h 3295650"/>
              <a:gd name="connsiteX0" fmla="*/ 0 w 1343026"/>
              <a:gd name="connsiteY0" fmla="*/ 1647825 h 3295650"/>
              <a:gd name="connsiteX1" fmla="*/ 671513 w 1343026"/>
              <a:gd name="connsiteY1" fmla="*/ 0 h 3295650"/>
              <a:gd name="connsiteX2" fmla="*/ 1343026 w 1343026"/>
              <a:gd name="connsiteY2" fmla="*/ 1647825 h 3295650"/>
              <a:gd name="connsiteX3" fmla="*/ 671513 w 1343026"/>
              <a:gd name="connsiteY3" fmla="*/ 3295650 h 3295650"/>
              <a:gd name="connsiteX4" fmla="*/ 0 w 1343026"/>
              <a:gd name="connsiteY4" fmla="*/ 1647825 h 3295650"/>
              <a:gd name="connsiteX0" fmla="*/ 0 w 1343026"/>
              <a:gd name="connsiteY0" fmla="*/ 1647825 h 3295650"/>
              <a:gd name="connsiteX1" fmla="*/ 671513 w 1343026"/>
              <a:gd name="connsiteY1" fmla="*/ 0 h 3295650"/>
              <a:gd name="connsiteX2" fmla="*/ 1343026 w 1343026"/>
              <a:gd name="connsiteY2" fmla="*/ 1647825 h 3295650"/>
              <a:gd name="connsiteX3" fmla="*/ 671513 w 1343026"/>
              <a:gd name="connsiteY3" fmla="*/ 3295650 h 3295650"/>
              <a:gd name="connsiteX4" fmla="*/ 0 w 1343026"/>
              <a:gd name="connsiteY4" fmla="*/ 1647825 h 3295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3026" h="3295650">
                <a:moveTo>
                  <a:pt x="0" y="1647825"/>
                </a:moveTo>
                <a:cubicBezTo>
                  <a:pt x="0" y="737756"/>
                  <a:pt x="357797" y="257175"/>
                  <a:pt x="671513" y="0"/>
                </a:cubicBezTo>
                <a:cubicBezTo>
                  <a:pt x="994754" y="276225"/>
                  <a:pt x="1343026" y="737756"/>
                  <a:pt x="1343026" y="1647825"/>
                </a:cubicBezTo>
                <a:cubicBezTo>
                  <a:pt x="1343026" y="2557894"/>
                  <a:pt x="1023329" y="3038475"/>
                  <a:pt x="671513" y="3295650"/>
                </a:cubicBezTo>
                <a:cubicBezTo>
                  <a:pt x="357797" y="3038475"/>
                  <a:pt x="0" y="2557894"/>
                  <a:pt x="0" y="1647825"/>
                </a:cubicBezTo>
                <a:close/>
              </a:path>
            </a:pathLst>
          </a:custGeom>
          <a:solidFill>
            <a:srgbClr val="0DA396">
              <a:alpha val="9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A6C0852-1B0A-4FC5-2AFB-2BF629D4DA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41" y="5712529"/>
            <a:ext cx="3191986" cy="93301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2F9C19B-92C0-C98C-95A3-40C5BF7D52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559" b="94225" l="1260" r="96378">
                        <a14:foregroundMark x1="21890" y1="16109" x2="42047" y2="3343"/>
                        <a14:foregroundMark x1="42047" y1="3343" x2="70866" y2="9422"/>
                        <a14:foregroundMark x1="70866" y1="9422" x2="88976" y2="25380"/>
                        <a14:foregroundMark x1="88976" y1="25380" x2="98110" y2="43009"/>
                        <a14:foregroundMark x1="98110" y1="43009" x2="93701" y2="66413"/>
                        <a14:foregroundMark x1="93701" y1="66413" x2="76850" y2="88298"/>
                        <a14:foregroundMark x1="76850" y1="88298" x2="57480" y2="96960"/>
                        <a14:foregroundMark x1="57480" y1="96960" x2="41102" y2="95289"/>
                        <a14:foregroundMark x1="41102" y1="95289" x2="25197" y2="87082"/>
                        <a14:foregroundMark x1="25197" y1="87082" x2="12441" y2="73556"/>
                        <a14:foregroundMark x1="12441" y1="73556" x2="4409" y2="44833"/>
                        <a14:foregroundMark x1="4409" y1="44833" x2="25512" y2="13222"/>
                        <a14:foregroundMark x1="25512" y1="13222" x2="26457" y2="12766"/>
                        <a14:foregroundMark x1="30551" y1="10182" x2="57165" y2="5623"/>
                        <a14:foregroundMark x1="57165" y1="5623" x2="37323" y2="8359"/>
                        <a14:foregroundMark x1="37323" y1="8359" x2="60472" y2="5167"/>
                        <a14:foregroundMark x1="60472" y1="5167" x2="62835" y2="6383"/>
                        <a14:foregroundMark x1="3449" y1="32979" x2="2835" y2="33587"/>
                        <a14:foregroundMark x1="20787" y1="15805" x2="3449" y2="32979"/>
                        <a14:foregroundMark x1="2625" y1="35855" x2="1260" y2="50608"/>
                        <a14:foregroundMark x1="2835" y1="33587" x2="2793" y2="34045"/>
                        <a14:foregroundMark x1="1260" y1="50608" x2="8189" y2="69453"/>
                        <a14:foregroundMark x1="8189" y1="69453" x2="65984" y2="67173"/>
                        <a14:foregroundMark x1="65984" y1="67173" x2="48976" y2="68541"/>
                        <a14:foregroundMark x1="48976" y1="68541" x2="39055" y2="34043"/>
                        <a14:foregroundMark x1="39055" y1="34043" x2="40472" y2="17325"/>
                        <a14:foregroundMark x1="40472" y1="17325" x2="64094" y2="28419"/>
                        <a14:foregroundMark x1="60472" y1="22796" x2="43622" y2="22796"/>
                        <a14:foregroundMark x1="43622" y1="22796" x2="43307" y2="23100"/>
                        <a14:foregroundMark x1="66142" y1="18693" x2="46929" y2="27508"/>
                        <a14:foregroundMark x1="46929" y1="27508" x2="46614" y2="47416"/>
                        <a14:foregroundMark x1="53701" y1="27660" x2="57795" y2="41337"/>
                        <a14:foregroundMark x1="54016" y1="29939" x2="53543" y2="52128"/>
                        <a14:foregroundMark x1="53543" y1="52128" x2="57480" y2="54711"/>
                        <a14:foregroundMark x1="40945" y1="63070" x2="57953" y2="60638"/>
                        <a14:foregroundMark x1="57953" y1="60638" x2="38898" y2="58663"/>
                        <a14:foregroundMark x1="38898" y1="58663" x2="42677" y2="57295"/>
                        <a14:foregroundMark x1="52756" y1="69149" x2="36693" y2="72188"/>
                        <a14:foregroundMark x1="36693" y1="72188" x2="40000" y2="72492"/>
                        <a14:foregroundMark x1="17480" y1="85714" x2="45039" y2="84498"/>
                        <a14:foregroundMark x1="45039" y1="84498" x2="86457" y2="86170"/>
                        <a14:foregroundMark x1="86457" y1="86170" x2="23465" y2="88298"/>
                        <a14:foregroundMark x1="8346" y1="85106" x2="10709" y2="85106"/>
                        <a14:foregroundMark x1="8661" y1="89970" x2="11496" y2="87386"/>
                        <a14:foregroundMark x1="96378" y1="57295" x2="96378" y2="57295"/>
                        <a14:foregroundMark x1="56063" y1="94225" x2="56063" y2="94225"/>
                        <a14:foregroundMark x1="65827" y1="70517" x2="65827" y2="70517"/>
                        <a14:foregroundMark x1="63780" y1="65653" x2="69606" y2="74164"/>
                        <a14:foregroundMark x1="61732" y1="61702" x2="43622" y2="60790"/>
                        <a14:foregroundMark x1="43622" y1="60790" x2="51654" y2="58511"/>
                        <a14:foregroundMark x1="56063" y1="73556" x2="57795" y2="70669"/>
                        <a14:foregroundMark x1="63780" y1="62310" x2="44882" y2="61702"/>
                        <a14:foregroundMark x1="44882" y1="61702" x2="50236" y2="62310"/>
                        <a14:foregroundMark x1="52913" y1="56231" x2="55748" y2="60486"/>
                        <a14:foregroundMark x1="35118" y1="64134" x2="33858" y2="65350"/>
                        <a14:foregroundMark x1="41102" y1="61702" x2="40945" y2="61702"/>
                        <a14:foregroundMark x1="38583" y1="62158" x2="38583" y2="62158"/>
                        <a14:foregroundMark x1="1575" y1="58511" x2="1575" y2="58511"/>
                        <a14:foregroundMark x1="1575" y1="58511" x2="1575" y2="58511"/>
                        <a14:foregroundMark x1="2362" y1="59271" x2="2362" y2="59271"/>
                        <a14:foregroundMark x1="89449" y1="89058" x2="89449" y2="89058"/>
                        <a14:foregroundMark x1="89291" y1="86170" x2="89291" y2="86170"/>
                        <a14:foregroundMark x1="37323" y1="20517" x2="37323" y2="20517"/>
                        <a14:foregroundMark x1="36063" y1="19757" x2="36063" y2="19757"/>
                        <a14:foregroundMark x1="34331" y1="20821" x2="34331" y2="20821"/>
                        <a14:foregroundMark x1="43150" y1="31763" x2="43150" y2="31763"/>
                        <a14:foregroundMark x1="42677" y1="31003" x2="42677" y2="31003"/>
                        <a14:foregroundMark x1="44252" y1="35714" x2="44252" y2="35714"/>
                        <a14:foregroundMark x1="44409" y1="37082" x2="44409" y2="37082"/>
                        <a14:foregroundMark x1="45669" y1="37994" x2="45669" y2="37994"/>
                        <a14:foregroundMark x1="7087" y1="90122" x2="7087" y2="90122"/>
                        <a14:backgroundMark x1="12756" y1="91337" x2="15591" y2="91793"/>
                        <a14:backgroundMark x1="12913" y1="91033" x2="14016" y2="91033"/>
                        <a14:backgroundMark x1="2520" y1="33891" x2="1575" y2="35258"/>
                        <a14:backgroundMark x1="2520" y1="33587" x2="2677" y2="33131"/>
                        <a14:backgroundMark x1="2835" y1="33891" x2="2835" y2="33891"/>
                        <a14:backgroundMark x1="2992" y1="33587" x2="2992" y2="33587"/>
                        <a14:backgroundMark x1="2677" y1="32979" x2="2677" y2="32979"/>
                        <a14:backgroundMark x1="3150" y1="33587" x2="3150" y2="33587"/>
                        <a14:backgroundMark x1="3150" y1="33131" x2="3150" y2="33131"/>
                        <a14:backgroundMark x1="2677" y1="34650" x2="2677" y2="34195"/>
                        <a14:backgroundMark x1="13228" y1="90729" x2="13228" y2="90729"/>
                        <a14:backgroundMark x1="13701" y1="90426" x2="13701" y2="904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6539" y="5884848"/>
            <a:ext cx="939136" cy="973152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DE31513-54E4-4428-8101-741A2318110E}"/>
              </a:ext>
            </a:extLst>
          </p:cNvPr>
          <p:cNvSpPr txBox="1"/>
          <p:nvPr/>
        </p:nvSpPr>
        <p:spPr>
          <a:xfrm>
            <a:off x="313847" y="650142"/>
            <a:ext cx="65697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200" dirty="0">
                <a:solidFill>
                  <a:schemeClr val="accent4"/>
                </a:solidFill>
                <a:latin typeface="Bahnschrift Light Condensed" panose="020B0502040204020203" pitchFamily="34" charset="0"/>
              </a:rPr>
              <a:t>CÓMO DESARROLLAR</a:t>
            </a:r>
            <a:endParaRPr lang="en-US" sz="7200" dirty="0">
              <a:solidFill>
                <a:schemeClr val="accent5"/>
              </a:solidFill>
              <a:latin typeface="Bahnschrift Light Condensed" panose="020B0502040204020203" pitchFamily="34" charset="0"/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11F53DE4-6DA1-41AC-A0B2-1486B3552E80}"/>
              </a:ext>
            </a:extLst>
          </p:cNvPr>
          <p:cNvSpPr txBox="1"/>
          <p:nvPr/>
        </p:nvSpPr>
        <p:spPr>
          <a:xfrm>
            <a:off x="1509762" y="1465829"/>
            <a:ext cx="5208163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800" dirty="0">
                <a:ln w="19050">
                  <a:noFill/>
                </a:ln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EL CORAZ     N  DE</a:t>
            </a:r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CB41C0A8-6BA6-4FCC-B4D7-B074372170B3}"/>
              </a:ext>
            </a:extLst>
          </p:cNvPr>
          <p:cNvSpPr/>
          <p:nvPr/>
        </p:nvSpPr>
        <p:spPr>
          <a:xfrm>
            <a:off x="6901717" y="156643"/>
            <a:ext cx="1343907" cy="1343907"/>
          </a:xfrm>
          <a:prstGeom prst="ellipse">
            <a:avLst/>
          </a:prstGeom>
          <a:solidFill>
            <a:srgbClr val="FFC000">
              <a:alpha val="8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Oval 183">
            <a:extLst>
              <a:ext uri="{FF2B5EF4-FFF2-40B4-BE49-F238E27FC236}">
                <a16:creationId xmlns:a16="http://schemas.microsoft.com/office/drawing/2014/main" id="{85F87BA7-3323-42B9-9AC5-873E6A74A120}"/>
              </a:ext>
            </a:extLst>
          </p:cNvPr>
          <p:cNvSpPr/>
          <p:nvPr/>
        </p:nvSpPr>
        <p:spPr>
          <a:xfrm>
            <a:off x="7697929" y="219541"/>
            <a:ext cx="907760" cy="919403"/>
          </a:xfrm>
          <a:prstGeom prst="ellipse">
            <a:avLst/>
          </a:prstGeom>
          <a:solidFill>
            <a:srgbClr val="2D083C">
              <a:alpha val="7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3" name="TextBox 22">
            <a:extLst>
              <a:ext uri="{FF2B5EF4-FFF2-40B4-BE49-F238E27FC236}">
                <a16:creationId xmlns:a16="http://schemas.microsoft.com/office/drawing/2014/main" id="{69BBC40D-30BF-8277-6500-50E4E6726646}"/>
              </a:ext>
            </a:extLst>
          </p:cNvPr>
          <p:cNvSpPr txBox="1"/>
          <p:nvPr/>
        </p:nvSpPr>
        <p:spPr>
          <a:xfrm>
            <a:off x="4554368" y="1929015"/>
            <a:ext cx="25793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000" dirty="0">
                <a:solidFill>
                  <a:schemeClr val="accent4"/>
                </a:solidFill>
                <a:latin typeface="Bahnschrift Light Condensed" panose="020B0502040204020203" pitchFamily="34" charset="0"/>
              </a:rPr>
              <a:t>PADRES</a:t>
            </a:r>
            <a:endParaRPr lang="en-US" sz="6000" dirty="0">
              <a:solidFill>
                <a:schemeClr val="accent5"/>
              </a:solidFill>
              <a:latin typeface="Bahnschrift Light Condensed" panose="020B0502040204020203" pitchFamily="34" charset="0"/>
            </a:endParaRP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" name="Modelo 3D 3" descr="Emoji de corazón que palpita">
                <a:extLst>
                  <a:ext uri="{FF2B5EF4-FFF2-40B4-BE49-F238E27FC236}">
                    <a16:creationId xmlns:a16="http://schemas.microsoft.com/office/drawing/2014/main" id="{0BE578AF-7052-C8C4-F512-F20FC98632C0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407218927"/>
                  </p:ext>
                </p:extLst>
              </p:nvPr>
            </p:nvGraphicFramePr>
            <p:xfrm>
              <a:off x="4294609" y="1548233"/>
              <a:ext cx="939257" cy="656571"/>
            </p:xfrm>
            <a:graphic>
              <a:graphicData uri="http://schemas.microsoft.com/office/drawing/2017/model3d">
                <am3d:model3d r:embed="rId6">
                  <am3d:spPr>
                    <a:xfrm>
                      <a:off x="0" y="0"/>
                      <a:ext cx="939257" cy="656571"/>
                    </a:xfrm>
                    <a:prstGeom prst="rect">
                      <a:avLst/>
                    </a:prstGeom>
                  </am3d:spPr>
                  <am3d:camera>
                    <am3d:pos x="-7200000" y="0" z="66445612"/>
                    <am3d:up dx="0" dy="36000000" dz="0"/>
                    <am3d:lookAt x="0" y="0" z="0"/>
                    <am3d:perspective fov="1958336"/>
                  </am3d:camera>
                  <am3d:trans>
                    <am3d:meterPerModelUnit n="17211417" d="1000000"/>
                    <am3d:preTrans dx="1" dy="-21193620" dz="1"/>
                    <am3d:scale>
                      <am3d:sx n="1000000" d="1000000"/>
                      <am3d:sy n="1000000" d="1000000"/>
                      <am3d:sz n="1000000" d="1000000"/>
                    </am3d:scale>
                    <am3d:rot ax="-194928" ay="-481772" az="27256"/>
                    <am3d:postTrans dx="0" dy="0" dz="0"/>
                  </am3d:trans>
                  <am3d:raster rName="Office3DRenderer" rVer="16.0.8326">
                    <am3d:blip r:embed="rId7"/>
                  </am3d:raster>
                  <am3d:extLst>
                    <a:ext uri="{9A65AA19-BECB-4387-8358-8AD5134E1D82}">
                      <a3danim:embedAnim xmlns:a3danim="http://schemas.microsoft.com/office/drawing/2018/animation/model3d" animId="0">
                        <a3danim:animPr length="1233" count="indefinite"/>
                      </a3danim:embedAnim>
                    </a:ext>
                    <a:ext uri="{E9DE012E-A134-456F-84FE-255F9AAD75C6}">
                      <a3danim:posterFrame xmlns:a3danim="http://schemas.microsoft.com/office/drawing/2018/animation/model3d" animId="0"/>
                    </a:ext>
                  </am3d:extLst>
                  <am3d:winViewport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" name="Modelo 3D 3" descr="Emoji de corazón que palpita">
                <a:extLst>
                  <a:ext uri="{FF2B5EF4-FFF2-40B4-BE49-F238E27FC236}">
                    <a16:creationId xmlns:a16="http://schemas.microsoft.com/office/drawing/2014/main" id="{0BE578AF-7052-C8C4-F512-F20FC98632C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294609" y="1548233"/>
                <a:ext cx="939257" cy="656571"/>
              </a:xfrm>
              <a:prstGeom prst="rect">
                <a:avLst/>
              </a:prstGeom>
            </p:spPr>
          </p:pic>
        </mc:Fallback>
      </mc:AlternateContent>
      <p:sp>
        <p:nvSpPr>
          <p:cNvPr id="8" name="CuadroTexto 7">
            <a:extLst>
              <a:ext uri="{FF2B5EF4-FFF2-40B4-BE49-F238E27FC236}">
                <a16:creationId xmlns:a16="http://schemas.microsoft.com/office/drawing/2014/main" id="{04D0EB39-5B8D-5B6C-4EAF-9080A2D38A64}"/>
              </a:ext>
            </a:extLst>
          </p:cNvPr>
          <p:cNvSpPr txBox="1"/>
          <p:nvPr/>
        </p:nvSpPr>
        <p:spPr>
          <a:xfrm>
            <a:off x="2577101" y="3472174"/>
            <a:ext cx="355546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5400" dirty="0">
                <a:solidFill>
                  <a:schemeClr val="bg1"/>
                </a:solidFill>
                <a:latin typeface="Akzidenz-Grotesk BQ" pitchFamily="50" charset="0"/>
              </a:rPr>
              <a:t>GÁLATAS 5:22-23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7BCD8D9-80F7-449C-A809-9ECDEA729DBA}"/>
              </a:ext>
            </a:extLst>
          </p:cNvPr>
          <p:cNvSpPr txBox="1"/>
          <p:nvPr/>
        </p:nvSpPr>
        <p:spPr>
          <a:xfrm>
            <a:off x="9092399" y="5457412"/>
            <a:ext cx="15621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zidenz-Grotesk BQ Super" pitchFamily="50" charset="0"/>
              </a:rPr>
              <a:t>AMOR</a:t>
            </a:r>
          </a:p>
        </p:txBody>
      </p:sp>
      <p:sp>
        <p:nvSpPr>
          <p:cNvPr id="9" name="Oval 19">
            <a:extLst>
              <a:ext uri="{FF2B5EF4-FFF2-40B4-BE49-F238E27FC236}">
                <a16:creationId xmlns:a16="http://schemas.microsoft.com/office/drawing/2014/main" id="{7AB1F154-7831-2040-6BFD-4C2DC04CD348}"/>
              </a:ext>
            </a:extLst>
          </p:cNvPr>
          <p:cNvSpPr/>
          <p:nvPr/>
        </p:nvSpPr>
        <p:spPr>
          <a:xfrm rot="7200000">
            <a:off x="10480196" y="3424182"/>
            <a:ext cx="1186382" cy="2246844"/>
          </a:xfrm>
          <a:custGeom>
            <a:avLst/>
            <a:gdLst>
              <a:gd name="connsiteX0" fmla="*/ 0 w 1343025"/>
              <a:gd name="connsiteY0" fmla="*/ 1647825 h 3295650"/>
              <a:gd name="connsiteX1" fmla="*/ 671513 w 1343025"/>
              <a:gd name="connsiteY1" fmla="*/ 0 h 3295650"/>
              <a:gd name="connsiteX2" fmla="*/ 1343026 w 1343025"/>
              <a:gd name="connsiteY2" fmla="*/ 1647825 h 3295650"/>
              <a:gd name="connsiteX3" fmla="*/ 671513 w 1343025"/>
              <a:gd name="connsiteY3" fmla="*/ 3295650 h 3295650"/>
              <a:gd name="connsiteX4" fmla="*/ 0 w 1343025"/>
              <a:gd name="connsiteY4" fmla="*/ 1647825 h 3295650"/>
              <a:gd name="connsiteX0" fmla="*/ 0 w 1343026"/>
              <a:gd name="connsiteY0" fmla="*/ 1647825 h 3295650"/>
              <a:gd name="connsiteX1" fmla="*/ 671513 w 1343026"/>
              <a:gd name="connsiteY1" fmla="*/ 0 h 3295650"/>
              <a:gd name="connsiteX2" fmla="*/ 1343026 w 1343026"/>
              <a:gd name="connsiteY2" fmla="*/ 1647825 h 3295650"/>
              <a:gd name="connsiteX3" fmla="*/ 671513 w 1343026"/>
              <a:gd name="connsiteY3" fmla="*/ 3295650 h 3295650"/>
              <a:gd name="connsiteX4" fmla="*/ 0 w 1343026"/>
              <a:gd name="connsiteY4" fmla="*/ 1647825 h 3295650"/>
              <a:gd name="connsiteX0" fmla="*/ 0 w 1343026"/>
              <a:gd name="connsiteY0" fmla="*/ 1647825 h 3295650"/>
              <a:gd name="connsiteX1" fmla="*/ 671513 w 1343026"/>
              <a:gd name="connsiteY1" fmla="*/ 0 h 3295650"/>
              <a:gd name="connsiteX2" fmla="*/ 1343026 w 1343026"/>
              <a:gd name="connsiteY2" fmla="*/ 1647825 h 3295650"/>
              <a:gd name="connsiteX3" fmla="*/ 671513 w 1343026"/>
              <a:gd name="connsiteY3" fmla="*/ 3295650 h 3295650"/>
              <a:gd name="connsiteX4" fmla="*/ 0 w 1343026"/>
              <a:gd name="connsiteY4" fmla="*/ 1647825 h 3295650"/>
              <a:gd name="connsiteX0" fmla="*/ 0 w 1343026"/>
              <a:gd name="connsiteY0" fmla="*/ 1647825 h 3295650"/>
              <a:gd name="connsiteX1" fmla="*/ 671513 w 1343026"/>
              <a:gd name="connsiteY1" fmla="*/ 0 h 3295650"/>
              <a:gd name="connsiteX2" fmla="*/ 1343026 w 1343026"/>
              <a:gd name="connsiteY2" fmla="*/ 1647825 h 3295650"/>
              <a:gd name="connsiteX3" fmla="*/ 671513 w 1343026"/>
              <a:gd name="connsiteY3" fmla="*/ 3295650 h 3295650"/>
              <a:gd name="connsiteX4" fmla="*/ 0 w 1343026"/>
              <a:gd name="connsiteY4" fmla="*/ 1647825 h 3295650"/>
              <a:gd name="connsiteX0" fmla="*/ 0 w 1343026"/>
              <a:gd name="connsiteY0" fmla="*/ 1647825 h 3295650"/>
              <a:gd name="connsiteX1" fmla="*/ 671513 w 1343026"/>
              <a:gd name="connsiteY1" fmla="*/ 0 h 3295650"/>
              <a:gd name="connsiteX2" fmla="*/ 1343026 w 1343026"/>
              <a:gd name="connsiteY2" fmla="*/ 1647825 h 3295650"/>
              <a:gd name="connsiteX3" fmla="*/ 671513 w 1343026"/>
              <a:gd name="connsiteY3" fmla="*/ 3295650 h 3295650"/>
              <a:gd name="connsiteX4" fmla="*/ 0 w 1343026"/>
              <a:gd name="connsiteY4" fmla="*/ 1647825 h 3295650"/>
              <a:gd name="connsiteX0" fmla="*/ 0 w 1343026"/>
              <a:gd name="connsiteY0" fmla="*/ 1647825 h 3295650"/>
              <a:gd name="connsiteX1" fmla="*/ 671513 w 1343026"/>
              <a:gd name="connsiteY1" fmla="*/ 0 h 3295650"/>
              <a:gd name="connsiteX2" fmla="*/ 1343026 w 1343026"/>
              <a:gd name="connsiteY2" fmla="*/ 1647825 h 3295650"/>
              <a:gd name="connsiteX3" fmla="*/ 671513 w 1343026"/>
              <a:gd name="connsiteY3" fmla="*/ 3295650 h 3295650"/>
              <a:gd name="connsiteX4" fmla="*/ 0 w 1343026"/>
              <a:gd name="connsiteY4" fmla="*/ 1647825 h 3295650"/>
              <a:gd name="connsiteX0" fmla="*/ 0 w 1343026"/>
              <a:gd name="connsiteY0" fmla="*/ 1647825 h 3295650"/>
              <a:gd name="connsiteX1" fmla="*/ 671513 w 1343026"/>
              <a:gd name="connsiteY1" fmla="*/ 0 h 3295650"/>
              <a:gd name="connsiteX2" fmla="*/ 1343026 w 1343026"/>
              <a:gd name="connsiteY2" fmla="*/ 1647825 h 3295650"/>
              <a:gd name="connsiteX3" fmla="*/ 671513 w 1343026"/>
              <a:gd name="connsiteY3" fmla="*/ 3295650 h 3295650"/>
              <a:gd name="connsiteX4" fmla="*/ 0 w 1343026"/>
              <a:gd name="connsiteY4" fmla="*/ 1647825 h 3295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3026" h="3295650">
                <a:moveTo>
                  <a:pt x="0" y="1647825"/>
                </a:moveTo>
                <a:cubicBezTo>
                  <a:pt x="0" y="737756"/>
                  <a:pt x="357797" y="257175"/>
                  <a:pt x="671513" y="0"/>
                </a:cubicBezTo>
                <a:cubicBezTo>
                  <a:pt x="994754" y="276225"/>
                  <a:pt x="1343026" y="737756"/>
                  <a:pt x="1343026" y="1647825"/>
                </a:cubicBezTo>
                <a:cubicBezTo>
                  <a:pt x="1343026" y="2557894"/>
                  <a:pt x="1023329" y="3038475"/>
                  <a:pt x="671513" y="3295650"/>
                </a:cubicBezTo>
                <a:cubicBezTo>
                  <a:pt x="357797" y="3038475"/>
                  <a:pt x="0" y="2557894"/>
                  <a:pt x="0" y="1647825"/>
                </a:cubicBezTo>
                <a:close/>
              </a:path>
            </a:pathLst>
          </a:custGeom>
          <a:solidFill>
            <a:srgbClr val="2D083C">
              <a:alpha val="9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37">
            <a:extLst>
              <a:ext uri="{FF2B5EF4-FFF2-40B4-BE49-F238E27FC236}">
                <a16:creationId xmlns:a16="http://schemas.microsoft.com/office/drawing/2014/main" id="{17979960-4A31-4910-C68E-3D90F1D90569}"/>
              </a:ext>
            </a:extLst>
          </p:cNvPr>
          <p:cNvSpPr txBox="1"/>
          <p:nvPr/>
        </p:nvSpPr>
        <p:spPr>
          <a:xfrm>
            <a:off x="8895343" y="1793195"/>
            <a:ext cx="15621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zidenz-Grotesk BQ Super" pitchFamily="50" charset="0"/>
              </a:rPr>
              <a:t>GOZO</a:t>
            </a:r>
          </a:p>
        </p:txBody>
      </p:sp>
      <p:sp>
        <p:nvSpPr>
          <p:cNvPr id="13" name="TextBox 37">
            <a:extLst>
              <a:ext uri="{FF2B5EF4-FFF2-40B4-BE49-F238E27FC236}">
                <a16:creationId xmlns:a16="http://schemas.microsoft.com/office/drawing/2014/main" id="{359517A6-3822-AAFA-E37C-4931ACD509A6}"/>
              </a:ext>
            </a:extLst>
          </p:cNvPr>
          <p:cNvSpPr txBox="1"/>
          <p:nvPr/>
        </p:nvSpPr>
        <p:spPr>
          <a:xfrm>
            <a:off x="10111790" y="2163504"/>
            <a:ext cx="15621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zidenz-Grotesk BQ Super" pitchFamily="50" charset="0"/>
              </a:rPr>
              <a:t>PAZ</a:t>
            </a:r>
          </a:p>
        </p:txBody>
      </p:sp>
      <p:sp>
        <p:nvSpPr>
          <p:cNvPr id="14" name="TextBox 37">
            <a:extLst>
              <a:ext uri="{FF2B5EF4-FFF2-40B4-BE49-F238E27FC236}">
                <a16:creationId xmlns:a16="http://schemas.microsoft.com/office/drawing/2014/main" id="{04095146-FA1C-9AEB-C43C-5D3A2790243C}"/>
              </a:ext>
            </a:extLst>
          </p:cNvPr>
          <p:cNvSpPr txBox="1"/>
          <p:nvPr/>
        </p:nvSpPr>
        <p:spPr>
          <a:xfrm rot="1887014">
            <a:off x="7120656" y="2461497"/>
            <a:ext cx="2597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zidenz-Grotesk BQ Super" pitchFamily="50" charset="0"/>
              </a:rPr>
              <a:t>BENIGNIDAD</a:t>
            </a:r>
          </a:p>
        </p:txBody>
      </p:sp>
      <p:sp>
        <p:nvSpPr>
          <p:cNvPr id="15" name="TextBox 37">
            <a:extLst>
              <a:ext uri="{FF2B5EF4-FFF2-40B4-BE49-F238E27FC236}">
                <a16:creationId xmlns:a16="http://schemas.microsoft.com/office/drawing/2014/main" id="{D4F04E37-05D9-67DA-4FE3-244606133BDC}"/>
              </a:ext>
            </a:extLst>
          </p:cNvPr>
          <p:cNvSpPr txBox="1"/>
          <p:nvPr/>
        </p:nvSpPr>
        <p:spPr>
          <a:xfrm>
            <a:off x="6475647" y="3285490"/>
            <a:ext cx="2241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zidenz-Grotesk BQ Super" pitchFamily="50" charset="0"/>
              </a:rPr>
              <a:t>PACIENCIA</a:t>
            </a:r>
          </a:p>
        </p:txBody>
      </p:sp>
      <p:sp>
        <p:nvSpPr>
          <p:cNvPr id="16" name="TextBox 37">
            <a:extLst>
              <a:ext uri="{FF2B5EF4-FFF2-40B4-BE49-F238E27FC236}">
                <a16:creationId xmlns:a16="http://schemas.microsoft.com/office/drawing/2014/main" id="{AA1C273A-C906-A82E-10DD-49FB6E696DBC}"/>
              </a:ext>
            </a:extLst>
          </p:cNvPr>
          <p:cNvSpPr txBox="1"/>
          <p:nvPr/>
        </p:nvSpPr>
        <p:spPr>
          <a:xfrm rot="1887014">
            <a:off x="9825840" y="4334517"/>
            <a:ext cx="2597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zidenz-Grotesk BQ Super" pitchFamily="50" charset="0"/>
              </a:rPr>
              <a:t>BONDAD</a:t>
            </a:r>
          </a:p>
        </p:txBody>
      </p:sp>
      <p:sp>
        <p:nvSpPr>
          <p:cNvPr id="17" name="TextBox 37">
            <a:extLst>
              <a:ext uri="{FF2B5EF4-FFF2-40B4-BE49-F238E27FC236}">
                <a16:creationId xmlns:a16="http://schemas.microsoft.com/office/drawing/2014/main" id="{82B901BF-DEE3-3FE1-14DD-194602C01021}"/>
              </a:ext>
            </a:extLst>
          </p:cNvPr>
          <p:cNvSpPr txBox="1"/>
          <p:nvPr/>
        </p:nvSpPr>
        <p:spPr>
          <a:xfrm>
            <a:off x="9810643" y="3261672"/>
            <a:ext cx="15621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zidenz-Grotesk BQ Super" pitchFamily="50" charset="0"/>
              </a:rPr>
              <a:t>FE</a:t>
            </a:r>
          </a:p>
        </p:txBody>
      </p:sp>
      <p:sp>
        <p:nvSpPr>
          <p:cNvPr id="18" name="TextBox 37">
            <a:extLst>
              <a:ext uri="{FF2B5EF4-FFF2-40B4-BE49-F238E27FC236}">
                <a16:creationId xmlns:a16="http://schemas.microsoft.com/office/drawing/2014/main" id="{19B01D95-CC5B-D119-4122-6889B368A444}"/>
              </a:ext>
            </a:extLst>
          </p:cNvPr>
          <p:cNvSpPr txBox="1"/>
          <p:nvPr/>
        </p:nvSpPr>
        <p:spPr>
          <a:xfrm rot="18768502">
            <a:off x="7381824" y="4246446"/>
            <a:ext cx="2257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zidenz-Grotesk BQ Super" pitchFamily="50" charset="0"/>
              </a:rPr>
              <a:t>MANSEDUMBRE</a:t>
            </a:r>
          </a:p>
        </p:txBody>
      </p:sp>
      <p:sp>
        <p:nvSpPr>
          <p:cNvPr id="19" name="TextBox 37">
            <a:extLst>
              <a:ext uri="{FF2B5EF4-FFF2-40B4-BE49-F238E27FC236}">
                <a16:creationId xmlns:a16="http://schemas.microsoft.com/office/drawing/2014/main" id="{BF69FDFC-4140-A7EB-6EB9-261B030E04E3}"/>
              </a:ext>
            </a:extLst>
          </p:cNvPr>
          <p:cNvSpPr txBox="1"/>
          <p:nvPr/>
        </p:nvSpPr>
        <p:spPr>
          <a:xfrm rot="18768502">
            <a:off x="6300992" y="4729976"/>
            <a:ext cx="19035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zidenz-Grotesk BQ Super" pitchFamily="50" charset="0"/>
              </a:rPr>
              <a:t>TEMPLANZA</a:t>
            </a:r>
          </a:p>
        </p:txBody>
      </p:sp>
    </p:spTree>
    <p:extLst>
      <p:ext uri="{BB962C8B-B14F-4D97-AF65-F5344CB8AC3E}">
        <p14:creationId xmlns:p14="http://schemas.microsoft.com/office/powerpoint/2010/main" val="338368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0" presetClass="emph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233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embedded1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233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  <p:bldP spid="178" grpId="0" animBg="1"/>
      <p:bldP spid="8" grpId="0"/>
      <p:bldP spid="38" grpId="0"/>
      <p:bldP spid="7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Freeform: Shape 179">
            <a:extLst>
              <a:ext uri="{FF2B5EF4-FFF2-40B4-BE49-F238E27FC236}">
                <a16:creationId xmlns:a16="http://schemas.microsoft.com/office/drawing/2014/main" id="{00DE9B2D-FB36-4A84-9C30-F433E7DBE3B7}"/>
              </a:ext>
            </a:extLst>
          </p:cNvPr>
          <p:cNvSpPr/>
          <p:nvPr/>
        </p:nvSpPr>
        <p:spPr>
          <a:xfrm>
            <a:off x="1" y="4673272"/>
            <a:ext cx="2363501" cy="2184728"/>
          </a:xfrm>
          <a:custGeom>
            <a:avLst/>
            <a:gdLst>
              <a:gd name="connsiteX0" fmla="*/ 908133 w 2363501"/>
              <a:gd name="connsiteY0" fmla="*/ 0 h 2184728"/>
              <a:gd name="connsiteX1" fmla="*/ 2363501 w 2363501"/>
              <a:gd name="connsiteY1" fmla="*/ 1455368 h 2184728"/>
              <a:gd name="connsiteX2" fmla="*/ 2187846 w 2363501"/>
              <a:gd name="connsiteY2" fmla="*/ 2149083 h 2184728"/>
              <a:gd name="connsiteX3" fmla="*/ 2166191 w 2363501"/>
              <a:gd name="connsiteY3" fmla="*/ 2184728 h 2184728"/>
              <a:gd name="connsiteX4" fmla="*/ 0 w 2363501"/>
              <a:gd name="connsiteY4" fmla="*/ 2184728 h 2184728"/>
              <a:gd name="connsiteX5" fmla="*/ 0 w 2363501"/>
              <a:gd name="connsiteY5" fmla="*/ 319162 h 2184728"/>
              <a:gd name="connsiteX6" fmla="*/ 94423 w 2363501"/>
              <a:gd name="connsiteY6" fmla="*/ 248554 h 2184728"/>
              <a:gd name="connsiteX7" fmla="*/ 908133 w 2363501"/>
              <a:gd name="connsiteY7" fmla="*/ 0 h 2184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63501" h="2184728">
                <a:moveTo>
                  <a:pt x="908133" y="0"/>
                </a:moveTo>
                <a:cubicBezTo>
                  <a:pt x="1711911" y="0"/>
                  <a:pt x="2363501" y="651590"/>
                  <a:pt x="2363501" y="1455368"/>
                </a:cubicBezTo>
                <a:cubicBezTo>
                  <a:pt x="2363501" y="1706549"/>
                  <a:pt x="2299869" y="1942867"/>
                  <a:pt x="2187846" y="2149083"/>
                </a:cubicBezTo>
                <a:lnTo>
                  <a:pt x="2166191" y="2184728"/>
                </a:lnTo>
                <a:lnTo>
                  <a:pt x="0" y="2184728"/>
                </a:lnTo>
                <a:lnTo>
                  <a:pt x="0" y="319162"/>
                </a:lnTo>
                <a:lnTo>
                  <a:pt x="94423" y="248554"/>
                </a:lnTo>
                <a:cubicBezTo>
                  <a:pt x="326701" y="91630"/>
                  <a:pt x="606716" y="0"/>
                  <a:pt x="90813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8" name="Multiplication Sign 177">
            <a:extLst>
              <a:ext uri="{FF2B5EF4-FFF2-40B4-BE49-F238E27FC236}">
                <a16:creationId xmlns:a16="http://schemas.microsoft.com/office/drawing/2014/main" id="{18C8E5CD-5737-4B85-A61F-8756C34F735F}"/>
              </a:ext>
            </a:extLst>
          </p:cNvPr>
          <p:cNvSpPr/>
          <p:nvPr/>
        </p:nvSpPr>
        <p:spPr>
          <a:xfrm>
            <a:off x="1345131" y="5029200"/>
            <a:ext cx="626598" cy="489447"/>
          </a:xfrm>
          <a:prstGeom prst="mathMultiply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79" name="Oval 178">
            <a:extLst>
              <a:ext uri="{FF2B5EF4-FFF2-40B4-BE49-F238E27FC236}">
                <a16:creationId xmlns:a16="http://schemas.microsoft.com/office/drawing/2014/main" id="{A11E19F7-C7F0-4219-ABB3-7A4D0E579773}"/>
              </a:ext>
            </a:extLst>
          </p:cNvPr>
          <p:cNvSpPr/>
          <p:nvPr/>
        </p:nvSpPr>
        <p:spPr>
          <a:xfrm>
            <a:off x="78802" y="3800887"/>
            <a:ext cx="1495855" cy="1495855"/>
          </a:xfrm>
          <a:prstGeom prst="ellipse">
            <a:avLst/>
          </a:prstGeom>
          <a:solidFill>
            <a:srgbClr val="B8D13D">
              <a:alpha val="8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163C0192-EC06-4AD5-94B9-B81ED25121B0}"/>
              </a:ext>
            </a:extLst>
          </p:cNvPr>
          <p:cNvSpPr/>
          <p:nvPr/>
        </p:nvSpPr>
        <p:spPr>
          <a:xfrm>
            <a:off x="78802" y="158434"/>
            <a:ext cx="1013176" cy="1013176"/>
          </a:xfrm>
          <a:prstGeom prst="ellipse">
            <a:avLst/>
          </a:prstGeom>
          <a:solidFill>
            <a:srgbClr val="B8D13D">
              <a:alpha val="8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8BD86934-B35B-47E7-9F3D-C53CCCCCC282}"/>
              </a:ext>
            </a:extLst>
          </p:cNvPr>
          <p:cNvSpPr/>
          <p:nvPr/>
        </p:nvSpPr>
        <p:spPr>
          <a:xfrm>
            <a:off x="745407" y="185817"/>
            <a:ext cx="693141" cy="693141"/>
          </a:xfrm>
          <a:prstGeom prst="ellipse">
            <a:avLst/>
          </a:prstGeom>
          <a:solidFill>
            <a:srgbClr val="2D083C">
              <a:alpha val="7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ircle: Hollow 29">
            <a:extLst>
              <a:ext uri="{FF2B5EF4-FFF2-40B4-BE49-F238E27FC236}">
                <a16:creationId xmlns:a16="http://schemas.microsoft.com/office/drawing/2014/main" id="{651055D1-1660-4E53-901C-8EBCA36F40E5}"/>
              </a:ext>
            </a:extLst>
          </p:cNvPr>
          <p:cNvSpPr/>
          <p:nvPr/>
        </p:nvSpPr>
        <p:spPr>
          <a:xfrm>
            <a:off x="10931523" y="209513"/>
            <a:ext cx="818180" cy="818180"/>
          </a:xfrm>
          <a:prstGeom prst="donu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Block Arc 31">
            <a:extLst>
              <a:ext uri="{FF2B5EF4-FFF2-40B4-BE49-F238E27FC236}">
                <a16:creationId xmlns:a16="http://schemas.microsoft.com/office/drawing/2014/main" id="{0CFAB656-904B-4634-9801-AFEAA18AA4D7}"/>
              </a:ext>
            </a:extLst>
          </p:cNvPr>
          <p:cNvSpPr/>
          <p:nvPr/>
        </p:nvSpPr>
        <p:spPr>
          <a:xfrm rot="10800000">
            <a:off x="4012891" y="-578814"/>
            <a:ext cx="1307793" cy="1165221"/>
          </a:xfrm>
          <a:prstGeom prst="blockArc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78A54F8C-3896-4012-8326-2B3073307BD2}"/>
              </a:ext>
            </a:extLst>
          </p:cNvPr>
          <p:cNvSpPr/>
          <p:nvPr/>
        </p:nvSpPr>
        <p:spPr>
          <a:xfrm>
            <a:off x="11110519" y="5884848"/>
            <a:ext cx="973152" cy="973152"/>
          </a:xfrm>
          <a:prstGeom prst="ellipse">
            <a:avLst/>
          </a:prstGeom>
          <a:solidFill>
            <a:srgbClr val="FFC000">
              <a:alpha val="8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A6C0852-1B0A-4FC5-2AFB-2BF629D4DA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41" y="5712529"/>
            <a:ext cx="3191986" cy="93301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2F9C19B-92C0-C98C-95A3-40C5BF7D52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59" b="94225" l="1260" r="96378">
                        <a14:foregroundMark x1="21890" y1="16109" x2="42047" y2="3343"/>
                        <a14:foregroundMark x1="42047" y1="3343" x2="70866" y2="9422"/>
                        <a14:foregroundMark x1="70866" y1="9422" x2="88976" y2="25380"/>
                        <a14:foregroundMark x1="88976" y1="25380" x2="98110" y2="43009"/>
                        <a14:foregroundMark x1="98110" y1="43009" x2="93701" y2="66413"/>
                        <a14:foregroundMark x1="93701" y1="66413" x2="76850" y2="88298"/>
                        <a14:foregroundMark x1="76850" y1="88298" x2="57480" y2="96960"/>
                        <a14:foregroundMark x1="57480" y1="96960" x2="41102" y2="95289"/>
                        <a14:foregroundMark x1="41102" y1="95289" x2="25197" y2="87082"/>
                        <a14:foregroundMark x1="25197" y1="87082" x2="12441" y2="73556"/>
                        <a14:foregroundMark x1="12441" y1="73556" x2="4409" y2="44833"/>
                        <a14:foregroundMark x1="4409" y1="44833" x2="25512" y2="13222"/>
                        <a14:foregroundMark x1="25512" y1="13222" x2="26457" y2="12766"/>
                        <a14:foregroundMark x1="30551" y1="10182" x2="57165" y2="5623"/>
                        <a14:foregroundMark x1="57165" y1="5623" x2="37323" y2="8359"/>
                        <a14:foregroundMark x1="37323" y1="8359" x2="60472" y2="5167"/>
                        <a14:foregroundMark x1="60472" y1="5167" x2="62835" y2="6383"/>
                        <a14:foregroundMark x1="3449" y1="32979" x2="2835" y2="33587"/>
                        <a14:foregroundMark x1="20787" y1="15805" x2="3449" y2="32979"/>
                        <a14:foregroundMark x1="2625" y1="35855" x2="1260" y2="50608"/>
                        <a14:foregroundMark x1="2835" y1="33587" x2="2793" y2="34045"/>
                        <a14:foregroundMark x1="1260" y1="50608" x2="8189" y2="69453"/>
                        <a14:foregroundMark x1="8189" y1="69453" x2="65984" y2="67173"/>
                        <a14:foregroundMark x1="65984" y1="67173" x2="48976" y2="68541"/>
                        <a14:foregroundMark x1="48976" y1="68541" x2="39055" y2="34043"/>
                        <a14:foregroundMark x1="39055" y1="34043" x2="40472" y2="17325"/>
                        <a14:foregroundMark x1="40472" y1="17325" x2="64094" y2="28419"/>
                        <a14:foregroundMark x1="60472" y1="22796" x2="43622" y2="22796"/>
                        <a14:foregroundMark x1="43622" y1="22796" x2="43307" y2="23100"/>
                        <a14:foregroundMark x1="66142" y1="18693" x2="46929" y2="27508"/>
                        <a14:foregroundMark x1="46929" y1="27508" x2="46614" y2="47416"/>
                        <a14:foregroundMark x1="53701" y1="27660" x2="57795" y2="41337"/>
                        <a14:foregroundMark x1="54016" y1="29939" x2="53543" y2="52128"/>
                        <a14:foregroundMark x1="53543" y1="52128" x2="57480" y2="54711"/>
                        <a14:foregroundMark x1="40945" y1="63070" x2="57953" y2="60638"/>
                        <a14:foregroundMark x1="57953" y1="60638" x2="38898" y2="58663"/>
                        <a14:foregroundMark x1="38898" y1="58663" x2="42677" y2="57295"/>
                        <a14:foregroundMark x1="52756" y1="69149" x2="36693" y2="72188"/>
                        <a14:foregroundMark x1="36693" y1="72188" x2="40000" y2="72492"/>
                        <a14:foregroundMark x1="17480" y1="85714" x2="45039" y2="84498"/>
                        <a14:foregroundMark x1="45039" y1="84498" x2="86457" y2="86170"/>
                        <a14:foregroundMark x1="86457" y1="86170" x2="23465" y2="88298"/>
                        <a14:foregroundMark x1="8346" y1="85106" x2="10709" y2="85106"/>
                        <a14:foregroundMark x1="8661" y1="89970" x2="11496" y2="87386"/>
                        <a14:foregroundMark x1="96378" y1="57295" x2="96378" y2="57295"/>
                        <a14:foregroundMark x1="56063" y1="94225" x2="56063" y2="94225"/>
                        <a14:foregroundMark x1="65827" y1="70517" x2="65827" y2="70517"/>
                        <a14:foregroundMark x1="63780" y1="65653" x2="69606" y2="74164"/>
                        <a14:foregroundMark x1="61732" y1="61702" x2="43622" y2="60790"/>
                        <a14:foregroundMark x1="43622" y1="60790" x2="51654" y2="58511"/>
                        <a14:foregroundMark x1="56063" y1="73556" x2="57795" y2="70669"/>
                        <a14:foregroundMark x1="63780" y1="62310" x2="44882" y2="61702"/>
                        <a14:foregroundMark x1="44882" y1="61702" x2="50236" y2="62310"/>
                        <a14:foregroundMark x1="52913" y1="56231" x2="55748" y2="60486"/>
                        <a14:foregroundMark x1="35118" y1="64134" x2="33858" y2="65350"/>
                        <a14:foregroundMark x1="41102" y1="61702" x2="40945" y2="61702"/>
                        <a14:foregroundMark x1="38583" y1="62158" x2="38583" y2="62158"/>
                        <a14:foregroundMark x1="1575" y1="58511" x2="1575" y2="58511"/>
                        <a14:foregroundMark x1="1575" y1="58511" x2="1575" y2="58511"/>
                        <a14:foregroundMark x1="2362" y1="59271" x2="2362" y2="59271"/>
                        <a14:foregroundMark x1="89449" y1="89058" x2="89449" y2="89058"/>
                        <a14:foregroundMark x1="89291" y1="86170" x2="89291" y2="86170"/>
                        <a14:foregroundMark x1="37323" y1="20517" x2="37323" y2="20517"/>
                        <a14:foregroundMark x1="36063" y1="19757" x2="36063" y2="19757"/>
                        <a14:foregroundMark x1="34331" y1="20821" x2="34331" y2="20821"/>
                        <a14:foregroundMark x1="43150" y1="31763" x2="43150" y2="31763"/>
                        <a14:foregroundMark x1="42677" y1="31003" x2="42677" y2="31003"/>
                        <a14:foregroundMark x1="44252" y1="35714" x2="44252" y2="35714"/>
                        <a14:foregroundMark x1="44409" y1="37082" x2="44409" y2="37082"/>
                        <a14:foregroundMark x1="45669" y1="37994" x2="45669" y2="37994"/>
                        <a14:foregroundMark x1="7087" y1="90122" x2="7087" y2="90122"/>
                        <a14:backgroundMark x1="12756" y1="91337" x2="15591" y2="91793"/>
                        <a14:backgroundMark x1="12913" y1="91033" x2="14016" y2="91033"/>
                        <a14:backgroundMark x1="2520" y1="33891" x2="1575" y2="35258"/>
                        <a14:backgroundMark x1="2520" y1="33587" x2="2677" y2="33131"/>
                        <a14:backgroundMark x1="2835" y1="33891" x2="2835" y2="33891"/>
                        <a14:backgroundMark x1="2992" y1="33587" x2="2992" y2="33587"/>
                        <a14:backgroundMark x1="2677" y1="32979" x2="2677" y2="32979"/>
                        <a14:backgroundMark x1="3150" y1="33587" x2="3150" y2="33587"/>
                        <a14:backgroundMark x1="3150" y1="33131" x2="3150" y2="33131"/>
                        <a14:backgroundMark x1="2677" y1="34650" x2="2677" y2="34195"/>
                        <a14:backgroundMark x1="13228" y1="90729" x2="13228" y2="90729"/>
                        <a14:backgroundMark x1="13701" y1="90426" x2="13701" y2="904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6539" y="5884848"/>
            <a:ext cx="939136" cy="973152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DE31513-54E4-4428-8101-741A2318110E}"/>
              </a:ext>
            </a:extLst>
          </p:cNvPr>
          <p:cNvSpPr txBox="1"/>
          <p:nvPr/>
        </p:nvSpPr>
        <p:spPr>
          <a:xfrm>
            <a:off x="-52552" y="725214"/>
            <a:ext cx="12286593" cy="1309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8500"/>
              </a:lnSpc>
            </a:pPr>
            <a:r>
              <a:rPr lang="es-MX" sz="13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 Condensed" panose="020B0502040204020203" pitchFamily="34" charset="0"/>
              </a:rPr>
              <a:t>EL</a:t>
            </a:r>
            <a:r>
              <a:rPr lang="es-MX" sz="9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 Condensed" panose="020B0502040204020203" pitchFamily="34" charset="0"/>
              </a:rPr>
              <a:t> FRUTO DEL ESPÍRITU</a:t>
            </a:r>
            <a:endParaRPr lang="en-US" sz="9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 Condensed" panose="020B0502040204020203" pitchFamily="34" charset="0"/>
            </a:endParaRPr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CB41C0A8-6BA6-4FCC-B4D7-B074372170B3}"/>
              </a:ext>
            </a:extLst>
          </p:cNvPr>
          <p:cNvSpPr/>
          <p:nvPr/>
        </p:nvSpPr>
        <p:spPr>
          <a:xfrm rot="17308291">
            <a:off x="8637270" y="5285776"/>
            <a:ext cx="1343907" cy="1343907"/>
          </a:xfrm>
          <a:prstGeom prst="ellipse">
            <a:avLst/>
          </a:prstGeom>
          <a:solidFill>
            <a:srgbClr val="FFC000">
              <a:alpha val="8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Oval 183">
            <a:extLst>
              <a:ext uri="{FF2B5EF4-FFF2-40B4-BE49-F238E27FC236}">
                <a16:creationId xmlns:a16="http://schemas.microsoft.com/office/drawing/2014/main" id="{85F87BA7-3323-42B9-9AC5-873E6A74A120}"/>
              </a:ext>
            </a:extLst>
          </p:cNvPr>
          <p:cNvSpPr/>
          <p:nvPr/>
        </p:nvSpPr>
        <p:spPr>
          <a:xfrm rot="17308291">
            <a:off x="8258760" y="5369035"/>
            <a:ext cx="907760" cy="919403"/>
          </a:xfrm>
          <a:prstGeom prst="ellipse">
            <a:avLst/>
          </a:prstGeom>
          <a:solidFill>
            <a:srgbClr val="2D083C">
              <a:alpha val="7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pic>
        <p:nvPicPr>
          <p:cNvPr id="1026" name="Picture 2" descr="Apple Tree Images - Free Download on Freepik">
            <a:extLst>
              <a:ext uri="{FF2B5EF4-FFF2-40B4-BE49-F238E27FC236}">
                <a16:creationId xmlns:a16="http://schemas.microsoft.com/office/drawing/2014/main" id="{FD744B72-7E81-4516-40F1-39C537065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08" b="93641" l="10000" r="90000">
                        <a14:foregroundMark x1="36500" y1="10242" x2="53650" y2="7653"/>
                        <a14:foregroundMark x1="53650" y1="7653" x2="65500" y2="9342"/>
                        <a14:foregroundMark x1="42350" y1="3376" x2="41850" y2="4446"/>
                        <a14:foregroundMark x1="49600" y1="4164" x2="50550" y2="3208"/>
                        <a14:foregroundMark x1="41850" y1="95498" x2="52600" y2="94541"/>
                        <a14:foregroundMark x1="52600" y1="94541" x2="45350" y2="93641"/>
                        <a14:foregroundMark x1="45350" y1="93641" x2="45350" y2="93641"/>
                        <a14:backgroundMark x1="61150" y1="61452" x2="53800" y2="69162"/>
                        <a14:backgroundMark x1="53800" y1="69162" x2="52650" y2="77096"/>
                        <a14:backgroundMark x1="52650" y1="77096" x2="57100" y2="91052"/>
                        <a14:backgroundMark x1="54750" y1="54080" x2="54000" y2="62915"/>
                        <a14:backgroundMark x1="54000" y1="62915" x2="53250" y2="63928"/>
                        <a14:backgroundMark x1="51650" y1="49803" x2="51350" y2="53011"/>
                        <a14:backgroundMark x1="46300" y1="48565" x2="47000" y2="51322"/>
                        <a14:backgroundMark x1="39650" y1="50872" x2="41550" y2="51491"/>
                        <a14:backgroundMark x1="37450" y1="54586" x2="38150" y2="55937"/>
                        <a14:backgroundMark x1="26050" y1="61452" x2="33200" y2="58694"/>
                        <a14:backgroundMark x1="33200" y1="58694" x2="35150" y2="58694"/>
                        <a14:backgroundMark x1="43450" y1="63309" x2="39800" y2="67136"/>
                        <a14:backgroundMark x1="21550" y1="59313" x2="20050" y2="59595"/>
                        <a14:backgroundMark x1="16500" y1="54418" x2="16350" y2="56218"/>
                        <a14:backgroundMark x1="87450" y1="61002" x2="83650" y2="64997"/>
                        <a14:backgroundMark x1="49200" y1="46258" x2="49600" y2="47946"/>
                        <a14:backgroundMark x1="56550" y1="47665" x2="55150" y2="491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376" y="1818734"/>
            <a:ext cx="3968631" cy="3526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d apples with green leaves and apple slice Vector Image">
            <a:extLst>
              <a:ext uri="{FF2B5EF4-FFF2-40B4-BE49-F238E27FC236}">
                <a16:creationId xmlns:a16="http://schemas.microsoft.com/office/drawing/2014/main" id="{ED3BCE5B-9462-E03E-25E0-C7DE59D79D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90"/>
          <a:stretch/>
        </p:blipFill>
        <p:spPr bwMode="auto">
          <a:xfrm>
            <a:off x="2374731" y="2022682"/>
            <a:ext cx="3435075" cy="3689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55C1A22B-E2A6-5BB6-7B89-F6C4D9A868F7}"/>
              </a:ext>
            </a:extLst>
          </p:cNvPr>
          <p:cNvSpPr txBox="1"/>
          <p:nvPr/>
        </p:nvSpPr>
        <p:spPr>
          <a:xfrm>
            <a:off x="5728137" y="2093738"/>
            <a:ext cx="377889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i="0" dirty="0">
                <a:solidFill>
                  <a:srgbClr val="040C28"/>
                </a:solidFill>
                <a:effectLst/>
              </a:rPr>
              <a:t>Vitamina A, B1, B2, B5, B6 y E</a:t>
            </a:r>
            <a:r>
              <a:rPr lang="es-ES" sz="3200" b="1" i="0" dirty="0">
                <a:solidFill>
                  <a:srgbClr val="202124"/>
                </a:solidFill>
                <a:effectLst/>
              </a:rPr>
              <a:t>. En cuanto a los minerales que aporta, se encuentra el potasio y fósforo y el boro.</a:t>
            </a:r>
            <a:endParaRPr lang="es-MX" sz="32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452EE0E-58B7-8872-2DA0-90772CBF2113}"/>
              </a:ext>
            </a:extLst>
          </p:cNvPr>
          <p:cNvSpPr txBox="1"/>
          <p:nvPr/>
        </p:nvSpPr>
        <p:spPr>
          <a:xfrm>
            <a:off x="1653458" y="2978817"/>
            <a:ext cx="319198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i="1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Trabajo que consiste en recoger el fruto.</a:t>
            </a:r>
            <a:endParaRPr lang="es-MX" sz="2400" i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AB01754-EB50-FA6C-1495-7C6D7B2D6166}"/>
              </a:ext>
            </a:extLst>
          </p:cNvPr>
          <p:cNvSpPr txBox="1"/>
          <p:nvPr/>
        </p:nvSpPr>
        <p:spPr>
          <a:xfrm>
            <a:off x="1091977" y="1461380"/>
            <a:ext cx="22421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600" b="1" i="0" dirty="0">
                <a:solidFill>
                  <a:schemeClr val="accent5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</a:rPr>
              <a:t>Singular </a:t>
            </a:r>
            <a:endParaRPr lang="es-MX" sz="3600" b="1" dirty="0">
              <a:solidFill>
                <a:schemeClr val="accent5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05D1DD8-EF35-DF83-2597-AE81B0520757}"/>
              </a:ext>
            </a:extLst>
          </p:cNvPr>
          <p:cNvSpPr txBox="1"/>
          <p:nvPr/>
        </p:nvSpPr>
        <p:spPr>
          <a:xfrm>
            <a:off x="2786242" y="1656296"/>
            <a:ext cx="683072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000" b="1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Fruto - </a:t>
            </a:r>
            <a:r>
              <a:rPr lang="el-GR" sz="2000" b="1" i="0" dirty="0" err="1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Καρπὸς</a:t>
            </a:r>
            <a:r>
              <a:rPr lang="es-MX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- /</a:t>
            </a:r>
            <a:r>
              <a:rPr lang="es-MX" dirty="0"/>
              <a:t> </a:t>
            </a:r>
            <a:r>
              <a:rPr lang="es-MX" dirty="0" err="1"/>
              <a:t>karˈpos</a:t>
            </a:r>
            <a:r>
              <a:rPr lang="es-MX" dirty="0"/>
              <a:t>/</a:t>
            </a:r>
            <a:r>
              <a:rPr lang="es-MX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 Palabra creada a partir de: </a:t>
            </a:r>
            <a:br>
              <a:rPr lang="es-MX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</a:br>
            <a:r>
              <a:rPr lang="es-MX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final - </a:t>
            </a:r>
            <a:r>
              <a:rPr lang="el-GR" b="0" i="0" dirty="0" err="1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ἄκρος</a:t>
            </a:r>
            <a:r>
              <a:rPr lang="el-GR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s-MX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 (final) </a:t>
            </a:r>
            <a:r>
              <a:rPr lang="el-GR" b="0" i="0" dirty="0" err="1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ἄκρον</a:t>
            </a:r>
            <a:r>
              <a:rPr lang="el-GR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,</a:t>
            </a:r>
            <a:r>
              <a:rPr lang="es-MX" dirty="0"/>
              <a:t>  /ˈ</a:t>
            </a:r>
            <a:r>
              <a:rPr lang="es-MX" dirty="0" err="1"/>
              <a:t>a.kron</a:t>
            </a:r>
            <a:r>
              <a:rPr lang="es-MX" dirty="0"/>
              <a:t>/</a:t>
            </a:r>
            <a:r>
              <a:rPr lang="el-GR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MX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extremo, punto culminante; </a:t>
            </a:r>
            <a:r>
              <a:rPr lang="el-GR" b="1" i="0" dirty="0">
                <a:solidFill>
                  <a:srgbClr val="5F6368"/>
                </a:solidFill>
                <a:effectLst/>
                <a:latin typeface="arial" panose="020B0604020202020204" pitchFamily="34" charset="0"/>
              </a:rPr>
              <a:t>καρπός</a:t>
            </a:r>
            <a:r>
              <a:rPr lang="el-GR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s-MX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fruto.</a:t>
            </a:r>
            <a:endParaRPr lang="es-MX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AC6F20B-43B7-1882-5161-187125E5F34E}"/>
              </a:ext>
            </a:extLst>
          </p:cNvPr>
          <p:cNvSpPr txBox="1"/>
          <p:nvPr/>
        </p:nvSpPr>
        <p:spPr>
          <a:xfrm>
            <a:off x="1556508" y="3773017"/>
            <a:ext cx="277734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6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El fruto es un proceso</a:t>
            </a:r>
            <a:endParaRPr lang="es-MX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BADE51C-E0C1-6CFC-8E0B-12635F60E79B}"/>
              </a:ext>
            </a:extLst>
          </p:cNvPr>
          <p:cNvSpPr txBox="1"/>
          <p:nvPr/>
        </p:nvSpPr>
        <p:spPr>
          <a:xfrm>
            <a:off x="1549971" y="2580587"/>
            <a:ext cx="27773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6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Cosecha </a:t>
            </a:r>
            <a:endParaRPr lang="es-MX" sz="3600" b="1" dirty="0"/>
          </a:p>
        </p:txBody>
      </p:sp>
    </p:spTree>
    <p:extLst>
      <p:ext uri="{BB962C8B-B14F-4D97-AF65-F5344CB8AC3E}">
        <p14:creationId xmlns:p14="http://schemas.microsoft.com/office/powerpoint/2010/main" val="3650348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" grpId="0"/>
      <p:bldP spid="7" grpId="0"/>
      <p:bldP spid="7" grpId="1"/>
      <p:bldP spid="9" grpId="0"/>
      <p:bldP spid="9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Freeform: Shape 179">
            <a:extLst>
              <a:ext uri="{FF2B5EF4-FFF2-40B4-BE49-F238E27FC236}">
                <a16:creationId xmlns:a16="http://schemas.microsoft.com/office/drawing/2014/main" id="{00DE9B2D-FB36-4A84-9C30-F433E7DBE3B7}"/>
              </a:ext>
            </a:extLst>
          </p:cNvPr>
          <p:cNvSpPr/>
          <p:nvPr/>
        </p:nvSpPr>
        <p:spPr>
          <a:xfrm>
            <a:off x="1" y="4673272"/>
            <a:ext cx="2363501" cy="2184728"/>
          </a:xfrm>
          <a:custGeom>
            <a:avLst/>
            <a:gdLst>
              <a:gd name="connsiteX0" fmla="*/ 908133 w 2363501"/>
              <a:gd name="connsiteY0" fmla="*/ 0 h 2184728"/>
              <a:gd name="connsiteX1" fmla="*/ 2363501 w 2363501"/>
              <a:gd name="connsiteY1" fmla="*/ 1455368 h 2184728"/>
              <a:gd name="connsiteX2" fmla="*/ 2187846 w 2363501"/>
              <a:gd name="connsiteY2" fmla="*/ 2149083 h 2184728"/>
              <a:gd name="connsiteX3" fmla="*/ 2166191 w 2363501"/>
              <a:gd name="connsiteY3" fmla="*/ 2184728 h 2184728"/>
              <a:gd name="connsiteX4" fmla="*/ 0 w 2363501"/>
              <a:gd name="connsiteY4" fmla="*/ 2184728 h 2184728"/>
              <a:gd name="connsiteX5" fmla="*/ 0 w 2363501"/>
              <a:gd name="connsiteY5" fmla="*/ 319162 h 2184728"/>
              <a:gd name="connsiteX6" fmla="*/ 94423 w 2363501"/>
              <a:gd name="connsiteY6" fmla="*/ 248554 h 2184728"/>
              <a:gd name="connsiteX7" fmla="*/ 908133 w 2363501"/>
              <a:gd name="connsiteY7" fmla="*/ 0 h 2184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63501" h="2184728">
                <a:moveTo>
                  <a:pt x="908133" y="0"/>
                </a:moveTo>
                <a:cubicBezTo>
                  <a:pt x="1711911" y="0"/>
                  <a:pt x="2363501" y="651590"/>
                  <a:pt x="2363501" y="1455368"/>
                </a:cubicBezTo>
                <a:cubicBezTo>
                  <a:pt x="2363501" y="1706549"/>
                  <a:pt x="2299869" y="1942867"/>
                  <a:pt x="2187846" y="2149083"/>
                </a:cubicBezTo>
                <a:lnTo>
                  <a:pt x="2166191" y="2184728"/>
                </a:lnTo>
                <a:lnTo>
                  <a:pt x="0" y="2184728"/>
                </a:lnTo>
                <a:lnTo>
                  <a:pt x="0" y="319162"/>
                </a:lnTo>
                <a:lnTo>
                  <a:pt x="94423" y="248554"/>
                </a:lnTo>
                <a:cubicBezTo>
                  <a:pt x="326701" y="91630"/>
                  <a:pt x="606716" y="0"/>
                  <a:pt x="90813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8" name="Multiplication Sign 177">
            <a:extLst>
              <a:ext uri="{FF2B5EF4-FFF2-40B4-BE49-F238E27FC236}">
                <a16:creationId xmlns:a16="http://schemas.microsoft.com/office/drawing/2014/main" id="{18C8E5CD-5737-4B85-A61F-8756C34F735F}"/>
              </a:ext>
            </a:extLst>
          </p:cNvPr>
          <p:cNvSpPr/>
          <p:nvPr/>
        </p:nvSpPr>
        <p:spPr>
          <a:xfrm>
            <a:off x="1345131" y="5029200"/>
            <a:ext cx="626598" cy="489447"/>
          </a:xfrm>
          <a:prstGeom prst="mathMultiply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79" name="Oval 178">
            <a:extLst>
              <a:ext uri="{FF2B5EF4-FFF2-40B4-BE49-F238E27FC236}">
                <a16:creationId xmlns:a16="http://schemas.microsoft.com/office/drawing/2014/main" id="{A11E19F7-C7F0-4219-ABB3-7A4D0E579773}"/>
              </a:ext>
            </a:extLst>
          </p:cNvPr>
          <p:cNvSpPr/>
          <p:nvPr/>
        </p:nvSpPr>
        <p:spPr>
          <a:xfrm>
            <a:off x="78802" y="3800887"/>
            <a:ext cx="1495855" cy="1495855"/>
          </a:xfrm>
          <a:prstGeom prst="ellipse">
            <a:avLst/>
          </a:prstGeom>
          <a:solidFill>
            <a:srgbClr val="B8D13D">
              <a:alpha val="8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163C0192-EC06-4AD5-94B9-B81ED25121B0}"/>
              </a:ext>
            </a:extLst>
          </p:cNvPr>
          <p:cNvSpPr/>
          <p:nvPr/>
        </p:nvSpPr>
        <p:spPr>
          <a:xfrm>
            <a:off x="78802" y="158434"/>
            <a:ext cx="1013176" cy="1013176"/>
          </a:xfrm>
          <a:prstGeom prst="ellipse">
            <a:avLst/>
          </a:prstGeom>
          <a:solidFill>
            <a:srgbClr val="B8D13D">
              <a:alpha val="8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8BD86934-B35B-47E7-9F3D-C53CCCCCC282}"/>
              </a:ext>
            </a:extLst>
          </p:cNvPr>
          <p:cNvSpPr/>
          <p:nvPr/>
        </p:nvSpPr>
        <p:spPr>
          <a:xfrm>
            <a:off x="745407" y="185817"/>
            <a:ext cx="693141" cy="693141"/>
          </a:xfrm>
          <a:prstGeom prst="ellipse">
            <a:avLst/>
          </a:prstGeom>
          <a:solidFill>
            <a:srgbClr val="2D083C">
              <a:alpha val="7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ircle: Hollow 29">
            <a:extLst>
              <a:ext uri="{FF2B5EF4-FFF2-40B4-BE49-F238E27FC236}">
                <a16:creationId xmlns:a16="http://schemas.microsoft.com/office/drawing/2014/main" id="{651055D1-1660-4E53-901C-8EBCA36F40E5}"/>
              </a:ext>
            </a:extLst>
          </p:cNvPr>
          <p:cNvSpPr/>
          <p:nvPr/>
        </p:nvSpPr>
        <p:spPr>
          <a:xfrm>
            <a:off x="10931523" y="209513"/>
            <a:ext cx="818180" cy="818180"/>
          </a:xfrm>
          <a:prstGeom prst="donu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Block Arc 31">
            <a:extLst>
              <a:ext uri="{FF2B5EF4-FFF2-40B4-BE49-F238E27FC236}">
                <a16:creationId xmlns:a16="http://schemas.microsoft.com/office/drawing/2014/main" id="{0CFAB656-904B-4634-9801-AFEAA18AA4D7}"/>
              </a:ext>
            </a:extLst>
          </p:cNvPr>
          <p:cNvSpPr/>
          <p:nvPr/>
        </p:nvSpPr>
        <p:spPr>
          <a:xfrm rot="10800000">
            <a:off x="2541442" y="-669702"/>
            <a:ext cx="1307793" cy="1339403"/>
          </a:xfrm>
          <a:prstGeom prst="blockArc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78A54F8C-3896-4012-8326-2B3073307BD2}"/>
              </a:ext>
            </a:extLst>
          </p:cNvPr>
          <p:cNvSpPr/>
          <p:nvPr/>
        </p:nvSpPr>
        <p:spPr>
          <a:xfrm>
            <a:off x="11110519" y="5884848"/>
            <a:ext cx="973152" cy="973152"/>
          </a:xfrm>
          <a:prstGeom prst="ellipse">
            <a:avLst/>
          </a:prstGeom>
          <a:solidFill>
            <a:srgbClr val="FFC000">
              <a:alpha val="8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A6C0852-1B0A-4FC5-2AFB-2BF629D4DA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41" y="5712529"/>
            <a:ext cx="3191986" cy="93301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2F9C19B-92C0-C98C-95A3-40C5BF7D52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559" b="94225" l="1260" r="96378">
                        <a14:foregroundMark x1="21890" y1="16109" x2="42047" y2="3343"/>
                        <a14:foregroundMark x1="42047" y1="3343" x2="70866" y2="9422"/>
                        <a14:foregroundMark x1="70866" y1="9422" x2="88976" y2="25380"/>
                        <a14:foregroundMark x1="88976" y1="25380" x2="98110" y2="43009"/>
                        <a14:foregroundMark x1="98110" y1="43009" x2="93701" y2="66413"/>
                        <a14:foregroundMark x1="93701" y1="66413" x2="76850" y2="88298"/>
                        <a14:foregroundMark x1="76850" y1="88298" x2="57480" y2="96960"/>
                        <a14:foregroundMark x1="57480" y1="96960" x2="41102" y2="95289"/>
                        <a14:foregroundMark x1="41102" y1="95289" x2="25197" y2="87082"/>
                        <a14:foregroundMark x1="25197" y1="87082" x2="12441" y2="73556"/>
                        <a14:foregroundMark x1="12441" y1="73556" x2="4409" y2="44833"/>
                        <a14:foregroundMark x1="4409" y1="44833" x2="25512" y2="13222"/>
                        <a14:foregroundMark x1="25512" y1="13222" x2="26457" y2="12766"/>
                        <a14:foregroundMark x1="30551" y1="10182" x2="57165" y2="5623"/>
                        <a14:foregroundMark x1="57165" y1="5623" x2="37323" y2="8359"/>
                        <a14:foregroundMark x1="37323" y1="8359" x2="60472" y2="5167"/>
                        <a14:foregroundMark x1="60472" y1="5167" x2="62835" y2="6383"/>
                        <a14:foregroundMark x1="3449" y1="32979" x2="2835" y2="33587"/>
                        <a14:foregroundMark x1="20787" y1="15805" x2="3449" y2="32979"/>
                        <a14:foregroundMark x1="2625" y1="35855" x2="1260" y2="50608"/>
                        <a14:foregroundMark x1="2835" y1="33587" x2="2793" y2="34045"/>
                        <a14:foregroundMark x1="1260" y1="50608" x2="8189" y2="69453"/>
                        <a14:foregroundMark x1="8189" y1="69453" x2="65984" y2="67173"/>
                        <a14:foregroundMark x1="65984" y1="67173" x2="48976" y2="68541"/>
                        <a14:foregroundMark x1="48976" y1="68541" x2="39055" y2="34043"/>
                        <a14:foregroundMark x1="39055" y1="34043" x2="40472" y2="17325"/>
                        <a14:foregroundMark x1="40472" y1="17325" x2="64094" y2="28419"/>
                        <a14:foregroundMark x1="60472" y1="22796" x2="43622" y2="22796"/>
                        <a14:foregroundMark x1="43622" y1="22796" x2="43307" y2="23100"/>
                        <a14:foregroundMark x1="66142" y1="18693" x2="46929" y2="27508"/>
                        <a14:foregroundMark x1="46929" y1="27508" x2="46614" y2="47416"/>
                        <a14:foregroundMark x1="53701" y1="27660" x2="57795" y2="41337"/>
                        <a14:foregroundMark x1="54016" y1="29939" x2="53543" y2="52128"/>
                        <a14:foregroundMark x1="53543" y1="52128" x2="57480" y2="54711"/>
                        <a14:foregroundMark x1="40945" y1="63070" x2="57953" y2="60638"/>
                        <a14:foregroundMark x1="57953" y1="60638" x2="38898" y2="58663"/>
                        <a14:foregroundMark x1="38898" y1="58663" x2="42677" y2="57295"/>
                        <a14:foregroundMark x1="52756" y1="69149" x2="36693" y2="72188"/>
                        <a14:foregroundMark x1="36693" y1="72188" x2="40000" y2="72492"/>
                        <a14:foregroundMark x1="17480" y1="85714" x2="45039" y2="84498"/>
                        <a14:foregroundMark x1="45039" y1="84498" x2="86457" y2="86170"/>
                        <a14:foregroundMark x1="86457" y1="86170" x2="23465" y2="88298"/>
                        <a14:foregroundMark x1="8346" y1="85106" x2="10709" y2="85106"/>
                        <a14:foregroundMark x1="8661" y1="89970" x2="11496" y2="87386"/>
                        <a14:foregroundMark x1="96378" y1="57295" x2="96378" y2="57295"/>
                        <a14:foregroundMark x1="56063" y1="94225" x2="56063" y2="94225"/>
                        <a14:foregroundMark x1="65827" y1="70517" x2="65827" y2="70517"/>
                        <a14:foregroundMark x1="63780" y1="65653" x2="69606" y2="74164"/>
                        <a14:foregroundMark x1="61732" y1="61702" x2="43622" y2="60790"/>
                        <a14:foregroundMark x1="43622" y1="60790" x2="51654" y2="58511"/>
                        <a14:foregroundMark x1="56063" y1="73556" x2="57795" y2="70669"/>
                        <a14:foregroundMark x1="63780" y1="62310" x2="44882" y2="61702"/>
                        <a14:foregroundMark x1="44882" y1="61702" x2="50236" y2="62310"/>
                        <a14:foregroundMark x1="52913" y1="56231" x2="55748" y2="60486"/>
                        <a14:foregroundMark x1="35118" y1="64134" x2="33858" y2="65350"/>
                        <a14:foregroundMark x1="41102" y1="61702" x2="40945" y2="61702"/>
                        <a14:foregroundMark x1="38583" y1="62158" x2="38583" y2="62158"/>
                        <a14:foregroundMark x1="1575" y1="58511" x2="1575" y2="58511"/>
                        <a14:foregroundMark x1="1575" y1="58511" x2="1575" y2="58511"/>
                        <a14:foregroundMark x1="2362" y1="59271" x2="2362" y2="59271"/>
                        <a14:foregroundMark x1="89449" y1="89058" x2="89449" y2="89058"/>
                        <a14:foregroundMark x1="89291" y1="86170" x2="89291" y2="86170"/>
                        <a14:foregroundMark x1="37323" y1="20517" x2="37323" y2="20517"/>
                        <a14:foregroundMark x1="36063" y1="19757" x2="36063" y2="19757"/>
                        <a14:foregroundMark x1="34331" y1="20821" x2="34331" y2="20821"/>
                        <a14:foregroundMark x1="43150" y1="31763" x2="43150" y2="31763"/>
                        <a14:foregroundMark x1="42677" y1="31003" x2="42677" y2="31003"/>
                        <a14:foregroundMark x1="44252" y1="35714" x2="44252" y2="35714"/>
                        <a14:foregroundMark x1="44409" y1="37082" x2="44409" y2="37082"/>
                        <a14:foregroundMark x1="45669" y1="37994" x2="45669" y2="37994"/>
                        <a14:foregroundMark x1="7087" y1="90122" x2="7087" y2="90122"/>
                        <a14:backgroundMark x1="12756" y1="91337" x2="15591" y2="91793"/>
                        <a14:backgroundMark x1="12913" y1="91033" x2="14016" y2="91033"/>
                        <a14:backgroundMark x1="2520" y1="33891" x2="1575" y2="35258"/>
                        <a14:backgroundMark x1="2520" y1="33587" x2="2677" y2="33131"/>
                        <a14:backgroundMark x1="2835" y1="33891" x2="2835" y2="33891"/>
                        <a14:backgroundMark x1="2992" y1="33587" x2="2992" y2="33587"/>
                        <a14:backgroundMark x1="2677" y1="32979" x2="2677" y2="32979"/>
                        <a14:backgroundMark x1="3150" y1="33587" x2="3150" y2="33587"/>
                        <a14:backgroundMark x1="3150" y1="33131" x2="3150" y2="33131"/>
                        <a14:backgroundMark x1="2677" y1="34650" x2="2677" y2="34195"/>
                        <a14:backgroundMark x1="13228" y1="90729" x2="13228" y2="90729"/>
                        <a14:backgroundMark x1="13701" y1="90426" x2="13701" y2="904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6539" y="5884848"/>
            <a:ext cx="939136" cy="973152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DE31513-54E4-4428-8101-741A2318110E}"/>
              </a:ext>
            </a:extLst>
          </p:cNvPr>
          <p:cNvSpPr txBox="1"/>
          <p:nvPr/>
        </p:nvSpPr>
        <p:spPr>
          <a:xfrm>
            <a:off x="0" y="760589"/>
            <a:ext cx="12192001" cy="1272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8500"/>
              </a:lnSpc>
            </a:pPr>
            <a:r>
              <a:rPr lang="es-MX" sz="115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zidenz-Grotesk BQ Super" pitchFamily="50" charset="0"/>
              </a:rPr>
              <a:t>AMOR</a:t>
            </a:r>
            <a:endParaRPr lang="en-US" sz="71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zidenz-Grotesk BQ Super" pitchFamily="50" charset="0"/>
            </a:endParaRPr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CB41C0A8-6BA6-4FCC-B4D7-B074372170B3}"/>
              </a:ext>
            </a:extLst>
          </p:cNvPr>
          <p:cNvSpPr/>
          <p:nvPr/>
        </p:nvSpPr>
        <p:spPr>
          <a:xfrm rot="17308291">
            <a:off x="8637270" y="5285776"/>
            <a:ext cx="1343907" cy="1343907"/>
          </a:xfrm>
          <a:prstGeom prst="ellipse">
            <a:avLst/>
          </a:prstGeom>
          <a:solidFill>
            <a:srgbClr val="FFC000">
              <a:alpha val="8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Oval 183">
            <a:extLst>
              <a:ext uri="{FF2B5EF4-FFF2-40B4-BE49-F238E27FC236}">
                <a16:creationId xmlns:a16="http://schemas.microsoft.com/office/drawing/2014/main" id="{85F87BA7-3323-42B9-9AC5-873E6A74A120}"/>
              </a:ext>
            </a:extLst>
          </p:cNvPr>
          <p:cNvSpPr/>
          <p:nvPr/>
        </p:nvSpPr>
        <p:spPr>
          <a:xfrm rot="17308291">
            <a:off x="8258760" y="5369035"/>
            <a:ext cx="907760" cy="919403"/>
          </a:xfrm>
          <a:prstGeom prst="ellipse">
            <a:avLst/>
          </a:prstGeom>
          <a:solidFill>
            <a:srgbClr val="2D083C">
              <a:alpha val="7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E0EE1B3-C903-4D81-A365-2A82FBA7160C}"/>
              </a:ext>
            </a:extLst>
          </p:cNvPr>
          <p:cNvSpPr txBox="1"/>
          <p:nvPr/>
        </p:nvSpPr>
        <p:spPr>
          <a:xfrm>
            <a:off x="3195338" y="1271857"/>
            <a:ext cx="6258910" cy="10566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8500"/>
              </a:lnSpc>
            </a:pPr>
            <a:r>
              <a:rPr lang="el-GR" sz="4400" dirty="0"/>
              <a:t>(Αγάπη)</a:t>
            </a:r>
            <a:r>
              <a:rPr lang="es-MX" sz="4400" dirty="0"/>
              <a:t>/ </a:t>
            </a:r>
            <a:r>
              <a:rPr lang="es-MX" sz="4400" dirty="0" err="1"/>
              <a:t>aˈɣa.pi</a:t>
            </a:r>
            <a:r>
              <a:rPr lang="es-MX" sz="4400" dirty="0"/>
              <a:t>/ </a:t>
            </a:r>
            <a:r>
              <a:rPr lang="es-MX" sz="4400" dirty="0" err="1"/>
              <a:t>agápi</a:t>
            </a:r>
            <a:endParaRPr lang="en-US" sz="76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zidenz-Grotesk BQ Super" pitchFamily="50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E7FF0E4-E8E6-EFC9-E02B-539E3B7F0C87}"/>
              </a:ext>
            </a:extLst>
          </p:cNvPr>
          <p:cNvSpPr txBox="1"/>
          <p:nvPr/>
        </p:nvSpPr>
        <p:spPr>
          <a:xfrm>
            <a:off x="1091977" y="2504201"/>
            <a:ext cx="976673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b="0" i="0" dirty="0">
                <a:solidFill>
                  <a:srgbClr val="374151"/>
                </a:solidFill>
                <a:effectLst/>
                <a:latin typeface="Söhne"/>
              </a:rPr>
              <a:t>En el contexto del discipulado, el amor es esencial para </a:t>
            </a:r>
            <a:br>
              <a:rPr lang="es-ES" sz="2800" b="0" i="0" dirty="0">
                <a:solidFill>
                  <a:srgbClr val="374151"/>
                </a:solidFill>
                <a:effectLst/>
                <a:latin typeface="Söhne"/>
              </a:rPr>
            </a:br>
            <a:r>
              <a:rPr lang="es-ES" sz="2800" b="0" i="0" dirty="0">
                <a:solidFill>
                  <a:srgbClr val="374151"/>
                </a:solidFill>
                <a:effectLst/>
                <a:latin typeface="Söhne"/>
              </a:rPr>
              <a:t>establecer relaciones significativas y efectivas con los discípulos.</a:t>
            </a:r>
            <a:endParaRPr lang="es-MX" sz="280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CD09DC3-A60D-170E-BA0D-3625FDC62DA9}"/>
              </a:ext>
            </a:extLst>
          </p:cNvPr>
          <p:cNvSpPr txBox="1"/>
          <p:nvPr/>
        </p:nvSpPr>
        <p:spPr>
          <a:xfrm>
            <a:off x="1345131" y="3800887"/>
            <a:ext cx="950173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400" b="1" i="0" dirty="0">
                <a:solidFill>
                  <a:srgbClr val="374151"/>
                </a:solidFill>
                <a:effectLst/>
                <a:latin typeface="Söhne"/>
              </a:rPr>
              <a:t>Ejemplo</a:t>
            </a:r>
            <a:r>
              <a:rPr lang="es-ES" sz="2400" b="0" i="0" dirty="0">
                <a:solidFill>
                  <a:srgbClr val="374151"/>
                </a:solidFill>
                <a:effectLst/>
                <a:latin typeface="Söhne"/>
              </a:rPr>
              <a:t>: Si tiene un discípulo que ha estado luchando con problemas de adicción. En lugar de juzgarlo o rechazarlo, el líder muestra amor y compasión hacia él, ayudándolo a superar sus problemas y fortalecer su relación con Dios.</a:t>
            </a:r>
            <a:endParaRPr lang="es-MX" sz="2400" dirty="0"/>
          </a:p>
        </p:txBody>
      </p: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3538DB4F-5456-BD7D-F698-6A5FA9237C3C}"/>
              </a:ext>
            </a:extLst>
          </p:cNvPr>
          <p:cNvCxnSpPr>
            <a:cxnSpLocks/>
          </p:cNvCxnSpPr>
          <p:nvPr/>
        </p:nvCxnSpPr>
        <p:spPr>
          <a:xfrm>
            <a:off x="1345131" y="3458308"/>
            <a:ext cx="935440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869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Freeform: Shape 179">
            <a:extLst>
              <a:ext uri="{FF2B5EF4-FFF2-40B4-BE49-F238E27FC236}">
                <a16:creationId xmlns:a16="http://schemas.microsoft.com/office/drawing/2014/main" id="{00DE9B2D-FB36-4A84-9C30-F433E7DBE3B7}"/>
              </a:ext>
            </a:extLst>
          </p:cNvPr>
          <p:cNvSpPr/>
          <p:nvPr/>
        </p:nvSpPr>
        <p:spPr>
          <a:xfrm>
            <a:off x="1" y="4673272"/>
            <a:ext cx="2363501" cy="2184728"/>
          </a:xfrm>
          <a:custGeom>
            <a:avLst/>
            <a:gdLst>
              <a:gd name="connsiteX0" fmla="*/ 908133 w 2363501"/>
              <a:gd name="connsiteY0" fmla="*/ 0 h 2184728"/>
              <a:gd name="connsiteX1" fmla="*/ 2363501 w 2363501"/>
              <a:gd name="connsiteY1" fmla="*/ 1455368 h 2184728"/>
              <a:gd name="connsiteX2" fmla="*/ 2187846 w 2363501"/>
              <a:gd name="connsiteY2" fmla="*/ 2149083 h 2184728"/>
              <a:gd name="connsiteX3" fmla="*/ 2166191 w 2363501"/>
              <a:gd name="connsiteY3" fmla="*/ 2184728 h 2184728"/>
              <a:gd name="connsiteX4" fmla="*/ 0 w 2363501"/>
              <a:gd name="connsiteY4" fmla="*/ 2184728 h 2184728"/>
              <a:gd name="connsiteX5" fmla="*/ 0 w 2363501"/>
              <a:gd name="connsiteY5" fmla="*/ 319162 h 2184728"/>
              <a:gd name="connsiteX6" fmla="*/ 94423 w 2363501"/>
              <a:gd name="connsiteY6" fmla="*/ 248554 h 2184728"/>
              <a:gd name="connsiteX7" fmla="*/ 908133 w 2363501"/>
              <a:gd name="connsiteY7" fmla="*/ 0 h 2184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63501" h="2184728">
                <a:moveTo>
                  <a:pt x="908133" y="0"/>
                </a:moveTo>
                <a:cubicBezTo>
                  <a:pt x="1711911" y="0"/>
                  <a:pt x="2363501" y="651590"/>
                  <a:pt x="2363501" y="1455368"/>
                </a:cubicBezTo>
                <a:cubicBezTo>
                  <a:pt x="2363501" y="1706549"/>
                  <a:pt x="2299869" y="1942867"/>
                  <a:pt x="2187846" y="2149083"/>
                </a:cubicBezTo>
                <a:lnTo>
                  <a:pt x="2166191" y="2184728"/>
                </a:lnTo>
                <a:lnTo>
                  <a:pt x="0" y="2184728"/>
                </a:lnTo>
                <a:lnTo>
                  <a:pt x="0" y="319162"/>
                </a:lnTo>
                <a:lnTo>
                  <a:pt x="94423" y="248554"/>
                </a:lnTo>
                <a:cubicBezTo>
                  <a:pt x="326701" y="91630"/>
                  <a:pt x="606716" y="0"/>
                  <a:pt x="90813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8" name="Multiplication Sign 177">
            <a:extLst>
              <a:ext uri="{FF2B5EF4-FFF2-40B4-BE49-F238E27FC236}">
                <a16:creationId xmlns:a16="http://schemas.microsoft.com/office/drawing/2014/main" id="{18C8E5CD-5737-4B85-A61F-8756C34F735F}"/>
              </a:ext>
            </a:extLst>
          </p:cNvPr>
          <p:cNvSpPr/>
          <p:nvPr/>
        </p:nvSpPr>
        <p:spPr>
          <a:xfrm>
            <a:off x="1345131" y="5029200"/>
            <a:ext cx="626598" cy="489447"/>
          </a:xfrm>
          <a:prstGeom prst="mathMultiply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79" name="Oval 178">
            <a:extLst>
              <a:ext uri="{FF2B5EF4-FFF2-40B4-BE49-F238E27FC236}">
                <a16:creationId xmlns:a16="http://schemas.microsoft.com/office/drawing/2014/main" id="{A11E19F7-C7F0-4219-ABB3-7A4D0E579773}"/>
              </a:ext>
            </a:extLst>
          </p:cNvPr>
          <p:cNvSpPr/>
          <p:nvPr/>
        </p:nvSpPr>
        <p:spPr>
          <a:xfrm>
            <a:off x="78802" y="3800887"/>
            <a:ext cx="1495855" cy="1495855"/>
          </a:xfrm>
          <a:prstGeom prst="ellipse">
            <a:avLst/>
          </a:prstGeom>
          <a:solidFill>
            <a:srgbClr val="B8D13D">
              <a:alpha val="8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163C0192-EC06-4AD5-94B9-B81ED25121B0}"/>
              </a:ext>
            </a:extLst>
          </p:cNvPr>
          <p:cNvSpPr/>
          <p:nvPr/>
        </p:nvSpPr>
        <p:spPr>
          <a:xfrm>
            <a:off x="78802" y="158434"/>
            <a:ext cx="1013176" cy="1013176"/>
          </a:xfrm>
          <a:prstGeom prst="ellipse">
            <a:avLst/>
          </a:prstGeom>
          <a:solidFill>
            <a:srgbClr val="B8D13D">
              <a:alpha val="8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8BD86934-B35B-47E7-9F3D-C53CCCCCC282}"/>
              </a:ext>
            </a:extLst>
          </p:cNvPr>
          <p:cNvSpPr/>
          <p:nvPr/>
        </p:nvSpPr>
        <p:spPr>
          <a:xfrm>
            <a:off x="745407" y="185817"/>
            <a:ext cx="693141" cy="693141"/>
          </a:xfrm>
          <a:prstGeom prst="ellipse">
            <a:avLst/>
          </a:prstGeom>
          <a:solidFill>
            <a:srgbClr val="2D083C">
              <a:alpha val="7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ircle: Hollow 29">
            <a:extLst>
              <a:ext uri="{FF2B5EF4-FFF2-40B4-BE49-F238E27FC236}">
                <a16:creationId xmlns:a16="http://schemas.microsoft.com/office/drawing/2014/main" id="{651055D1-1660-4E53-901C-8EBCA36F40E5}"/>
              </a:ext>
            </a:extLst>
          </p:cNvPr>
          <p:cNvSpPr/>
          <p:nvPr/>
        </p:nvSpPr>
        <p:spPr>
          <a:xfrm>
            <a:off x="10931523" y="209513"/>
            <a:ext cx="818180" cy="818180"/>
          </a:xfrm>
          <a:prstGeom prst="donu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Block Arc 31">
            <a:extLst>
              <a:ext uri="{FF2B5EF4-FFF2-40B4-BE49-F238E27FC236}">
                <a16:creationId xmlns:a16="http://schemas.microsoft.com/office/drawing/2014/main" id="{0CFAB656-904B-4634-9801-AFEAA18AA4D7}"/>
              </a:ext>
            </a:extLst>
          </p:cNvPr>
          <p:cNvSpPr/>
          <p:nvPr/>
        </p:nvSpPr>
        <p:spPr>
          <a:xfrm rot="10800000">
            <a:off x="4012891" y="-578814"/>
            <a:ext cx="1307793" cy="1165221"/>
          </a:xfrm>
          <a:prstGeom prst="blockArc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78A54F8C-3896-4012-8326-2B3073307BD2}"/>
              </a:ext>
            </a:extLst>
          </p:cNvPr>
          <p:cNvSpPr/>
          <p:nvPr/>
        </p:nvSpPr>
        <p:spPr>
          <a:xfrm>
            <a:off x="11110519" y="5884848"/>
            <a:ext cx="973152" cy="973152"/>
          </a:xfrm>
          <a:prstGeom prst="ellipse">
            <a:avLst/>
          </a:prstGeom>
          <a:solidFill>
            <a:srgbClr val="FFC000">
              <a:alpha val="8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A6C0852-1B0A-4FC5-2AFB-2BF629D4DA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41" y="5712529"/>
            <a:ext cx="3191986" cy="93301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2F9C19B-92C0-C98C-95A3-40C5BF7D52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59" b="94225" l="1260" r="96378">
                        <a14:foregroundMark x1="21890" y1="16109" x2="42047" y2="3343"/>
                        <a14:foregroundMark x1="42047" y1="3343" x2="70866" y2="9422"/>
                        <a14:foregroundMark x1="70866" y1="9422" x2="88976" y2="25380"/>
                        <a14:foregroundMark x1="88976" y1="25380" x2="98110" y2="43009"/>
                        <a14:foregroundMark x1="98110" y1="43009" x2="93701" y2="66413"/>
                        <a14:foregroundMark x1="93701" y1="66413" x2="76850" y2="88298"/>
                        <a14:foregroundMark x1="76850" y1="88298" x2="57480" y2="96960"/>
                        <a14:foregroundMark x1="57480" y1="96960" x2="41102" y2="95289"/>
                        <a14:foregroundMark x1="41102" y1="95289" x2="25197" y2="87082"/>
                        <a14:foregroundMark x1="25197" y1="87082" x2="12441" y2="73556"/>
                        <a14:foregroundMark x1="12441" y1="73556" x2="4409" y2="44833"/>
                        <a14:foregroundMark x1="4409" y1="44833" x2="25512" y2="13222"/>
                        <a14:foregroundMark x1="25512" y1="13222" x2="26457" y2="12766"/>
                        <a14:foregroundMark x1="30551" y1="10182" x2="57165" y2="5623"/>
                        <a14:foregroundMark x1="57165" y1="5623" x2="37323" y2="8359"/>
                        <a14:foregroundMark x1="37323" y1="8359" x2="60472" y2="5167"/>
                        <a14:foregroundMark x1="60472" y1="5167" x2="62835" y2="6383"/>
                        <a14:foregroundMark x1="3449" y1="32979" x2="2835" y2="33587"/>
                        <a14:foregroundMark x1="20787" y1="15805" x2="3449" y2="32979"/>
                        <a14:foregroundMark x1="2625" y1="35855" x2="1260" y2="50608"/>
                        <a14:foregroundMark x1="2835" y1="33587" x2="2793" y2="34045"/>
                        <a14:foregroundMark x1="1260" y1="50608" x2="8189" y2="69453"/>
                        <a14:foregroundMark x1="8189" y1="69453" x2="65984" y2="67173"/>
                        <a14:foregroundMark x1="65984" y1="67173" x2="48976" y2="68541"/>
                        <a14:foregroundMark x1="48976" y1="68541" x2="39055" y2="34043"/>
                        <a14:foregroundMark x1="39055" y1="34043" x2="40472" y2="17325"/>
                        <a14:foregroundMark x1="40472" y1="17325" x2="64094" y2="28419"/>
                        <a14:foregroundMark x1="60472" y1="22796" x2="43622" y2="22796"/>
                        <a14:foregroundMark x1="43622" y1="22796" x2="43307" y2="23100"/>
                        <a14:foregroundMark x1="66142" y1="18693" x2="46929" y2="27508"/>
                        <a14:foregroundMark x1="46929" y1="27508" x2="46614" y2="47416"/>
                        <a14:foregroundMark x1="53701" y1="27660" x2="57795" y2="41337"/>
                        <a14:foregroundMark x1="54016" y1="29939" x2="53543" y2="52128"/>
                        <a14:foregroundMark x1="53543" y1="52128" x2="57480" y2="54711"/>
                        <a14:foregroundMark x1="40945" y1="63070" x2="57953" y2="60638"/>
                        <a14:foregroundMark x1="57953" y1="60638" x2="38898" y2="58663"/>
                        <a14:foregroundMark x1="38898" y1="58663" x2="42677" y2="57295"/>
                        <a14:foregroundMark x1="52756" y1="69149" x2="36693" y2="72188"/>
                        <a14:foregroundMark x1="36693" y1="72188" x2="40000" y2="72492"/>
                        <a14:foregroundMark x1="17480" y1="85714" x2="45039" y2="84498"/>
                        <a14:foregroundMark x1="45039" y1="84498" x2="86457" y2="86170"/>
                        <a14:foregroundMark x1="86457" y1="86170" x2="23465" y2="88298"/>
                        <a14:foregroundMark x1="8346" y1="85106" x2="10709" y2="85106"/>
                        <a14:foregroundMark x1="8661" y1="89970" x2="11496" y2="87386"/>
                        <a14:foregroundMark x1="96378" y1="57295" x2="96378" y2="57295"/>
                        <a14:foregroundMark x1="56063" y1="94225" x2="56063" y2="94225"/>
                        <a14:foregroundMark x1="65827" y1="70517" x2="65827" y2="70517"/>
                        <a14:foregroundMark x1="63780" y1="65653" x2="69606" y2="74164"/>
                        <a14:foregroundMark x1="61732" y1="61702" x2="43622" y2="60790"/>
                        <a14:foregroundMark x1="43622" y1="60790" x2="51654" y2="58511"/>
                        <a14:foregroundMark x1="56063" y1="73556" x2="57795" y2="70669"/>
                        <a14:foregroundMark x1="63780" y1="62310" x2="44882" y2="61702"/>
                        <a14:foregroundMark x1="44882" y1="61702" x2="50236" y2="62310"/>
                        <a14:foregroundMark x1="52913" y1="56231" x2="55748" y2="60486"/>
                        <a14:foregroundMark x1="35118" y1="64134" x2="33858" y2="65350"/>
                        <a14:foregroundMark x1="41102" y1="61702" x2="40945" y2="61702"/>
                        <a14:foregroundMark x1="38583" y1="62158" x2="38583" y2="62158"/>
                        <a14:foregroundMark x1="1575" y1="58511" x2="1575" y2="58511"/>
                        <a14:foregroundMark x1="1575" y1="58511" x2="1575" y2="58511"/>
                        <a14:foregroundMark x1="2362" y1="59271" x2="2362" y2="59271"/>
                        <a14:foregroundMark x1="89449" y1="89058" x2="89449" y2="89058"/>
                        <a14:foregroundMark x1="89291" y1="86170" x2="89291" y2="86170"/>
                        <a14:foregroundMark x1="37323" y1="20517" x2="37323" y2="20517"/>
                        <a14:foregroundMark x1="36063" y1="19757" x2="36063" y2="19757"/>
                        <a14:foregroundMark x1="34331" y1="20821" x2="34331" y2="20821"/>
                        <a14:foregroundMark x1="43150" y1="31763" x2="43150" y2="31763"/>
                        <a14:foregroundMark x1="42677" y1="31003" x2="42677" y2="31003"/>
                        <a14:foregroundMark x1="44252" y1="35714" x2="44252" y2="35714"/>
                        <a14:foregroundMark x1="44409" y1="37082" x2="44409" y2="37082"/>
                        <a14:foregroundMark x1="45669" y1="37994" x2="45669" y2="37994"/>
                        <a14:foregroundMark x1="7087" y1="90122" x2="7087" y2="90122"/>
                        <a14:backgroundMark x1="12756" y1="91337" x2="15591" y2="91793"/>
                        <a14:backgroundMark x1="12913" y1="91033" x2="14016" y2="91033"/>
                        <a14:backgroundMark x1="2520" y1="33891" x2="1575" y2="35258"/>
                        <a14:backgroundMark x1="2520" y1="33587" x2="2677" y2="33131"/>
                        <a14:backgroundMark x1="2835" y1="33891" x2="2835" y2="33891"/>
                        <a14:backgroundMark x1="2992" y1="33587" x2="2992" y2="33587"/>
                        <a14:backgroundMark x1="2677" y1="32979" x2="2677" y2="32979"/>
                        <a14:backgroundMark x1="3150" y1="33587" x2="3150" y2="33587"/>
                        <a14:backgroundMark x1="3150" y1="33131" x2="3150" y2="33131"/>
                        <a14:backgroundMark x1="2677" y1="34650" x2="2677" y2="34195"/>
                        <a14:backgroundMark x1="13228" y1="90729" x2="13228" y2="90729"/>
                        <a14:backgroundMark x1="13701" y1="90426" x2="13701" y2="904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6539" y="5884848"/>
            <a:ext cx="939136" cy="973152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DE31513-54E4-4428-8101-741A2318110E}"/>
              </a:ext>
            </a:extLst>
          </p:cNvPr>
          <p:cNvSpPr txBox="1"/>
          <p:nvPr/>
        </p:nvSpPr>
        <p:spPr>
          <a:xfrm>
            <a:off x="1286052" y="1265323"/>
            <a:ext cx="10054561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000"/>
              </a:lnSpc>
            </a:pPr>
            <a:r>
              <a:rPr lang="es-MX" sz="5400" dirty="0">
                <a:solidFill>
                  <a:schemeClr val="accent4"/>
                </a:solidFill>
                <a:latin typeface="Bahnschrift Light Condensed" panose="020B0502040204020203" pitchFamily="34" charset="0"/>
              </a:rPr>
              <a:t>El desarrollo del </a:t>
            </a:r>
            <a:r>
              <a:rPr lang="es-MX" sz="6000" dirty="0">
                <a:solidFill>
                  <a:schemeClr val="accent4"/>
                </a:solidFill>
                <a:latin typeface="Bahnschrift Light Condensed" panose="020B0502040204020203" pitchFamily="34" charset="0"/>
              </a:rPr>
              <a:t>corazón</a:t>
            </a:r>
            <a:r>
              <a:rPr lang="es-MX" sz="5400" dirty="0">
                <a:solidFill>
                  <a:schemeClr val="accent4"/>
                </a:solidFill>
                <a:latin typeface="Bahnschrift Light Condensed" panose="020B0502040204020203" pitchFamily="34" charset="0"/>
              </a:rPr>
              <a:t> de padres </a:t>
            </a:r>
            <a:r>
              <a:rPr lang="es-MX" sz="5400" b="1" dirty="0">
                <a:solidFill>
                  <a:schemeClr val="accent5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 Condensed" panose="020B0502040204020203" pitchFamily="34" charset="0"/>
              </a:rPr>
              <a:t>está orientado </a:t>
            </a:r>
            <a:r>
              <a:rPr lang="es-MX" sz="5400" dirty="0">
                <a:solidFill>
                  <a:schemeClr val="accent4"/>
                </a:solidFill>
                <a:latin typeface="Bahnschrift Light Condensed" panose="020B0502040204020203" pitchFamily="34" charset="0"/>
              </a:rPr>
              <a:t>al trabajo de </a:t>
            </a:r>
            <a:r>
              <a:rPr lang="es-MX" sz="5400" b="1" dirty="0">
                <a:solidFill>
                  <a:schemeClr val="accent5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 Condensed" panose="020B0502040204020203" pitchFamily="34" charset="0"/>
              </a:rPr>
              <a:t>discipulado</a:t>
            </a:r>
            <a:r>
              <a:rPr lang="es-MX" sz="5400" b="1" dirty="0">
                <a:solidFill>
                  <a:schemeClr val="accent5">
                    <a:lumMod val="75000"/>
                    <a:lumOff val="25000"/>
                  </a:schemeClr>
                </a:solidFill>
                <a:latin typeface="Bahnschrift Light Condensed" panose="020B0502040204020203" pitchFamily="34" charset="0"/>
              </a:rPr>
              <a:t> </a:t>
            </a:r>
            <a:r>
              <a:rPr lang="es-MX" sz="5400" dirty="0">
                <a:solidFill>
                  <a:schemeClr val="accent4"/>
                </a:solidFill>
                <a:latin typeface="Bahnschrift Light Condensed" panose="020B0502040204020203" pitchFamily="34" charset="0"/>
              </a:rPr>
              <a:t>dentro de la </a:t>
            </a:r>
            <a:r>
              <a:rPr lang="es-MX" sz="5400" b="1" dirty="0">
                <a:solidFill>
                  <a:schemeClr val="accent5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 Condensed" panose="020B0502040204020203" pitchFamily="34" charset="0"/>
              </a:rPr>
              <a:t>Iglesia de Cristo</a:t>
            </a:r>
            <a:endParaRPr lang="en-US" sz="5400" b="1" dirty="0">
              <a:solidFill>
                <a:schemeClr val="accent5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 Condensed" panose="020B0502040204020203" pitchFamily="34" charset="0"/>
            </a:endParaRPr>
          </a:p>
        </p:txBody>
      </p:sp>
      <p:sp>
        <p:nvSpPr>
          <p:cNvPr id="2" name="TextBox 22">
            <a:extLst>
              <a:ext uri="{FF2B5EF4-FFF2-40B4-BE49-F238E27FC236}">
                <a16:creationId xmlns:a16="http://schemas.microsoft.com/office/drawing/2014/main" id="{44394AD7-2262-8611-2AC4-8B58B0FB0692}"/>
              </a:ext>
            </a:extLst>
          </p:cNvPr>
          <p:cNvSpPr txBox="1"/>
          <p:nvPr/>
        </p:nvSpPr>
        <p:spPr>
          <a:xfrm>
            <a:off x="2889907" y="3890510"/>
            <a:ext cx="6717429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algn="ctr">
              <a:lnSpc>
                <a:spcPts val="5000"/>
              </a:lnSpc>
              <a:defRPr sz="5400">
                <a:solidFill>
                  <a:schemeClr val="accent4"/>
                </a:solidFill>
                <a:latin typeface="Bahnschrift Light Condensed" panose="020B0502040204020203" pitchFamily="34" charset="0"/>
              </a:defRPr>
            </a:lvl1pPr>
          </a:lstStyle>
          <a:p>
            <a:r>
              <a:rPr lang="es-MX" sz="6000" dirty="0"/>
              <a:t>Por supuesto es relacionado con </a:t>
            </a:r>
            <a:r>
              <a:rPr lang="es-MX" sz="6000" b="1" dirty="0">
                <a:solidFill>
                  <a:schemeClr val="accent5">
                    <a:lumMod val="75000"/>
                    <a:lumOff val="25000"/>
                  </a:schemeClr>
                </a:solidFill>
              </a:rPr>
              <a:t>nuestro trato  familiar</a:t>
            </a:r>
            <a:endParaRPr lang="en-US" sz="6000" b="1" dirty="0">
              <a:solidFill>
                <a:schemeClr val="accent5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509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Freeform: Shape 179">
            <a:extLst>
              <a:ext uri="{FF2B5EF4-FFF2-40B4-BE49-F238E27FC236}">
                <a16:creationId xmlns:a16="http://schemas.microsoft.com/office/drawing/2014/main" id="{00DE9B2D-FB36-4A84-9C30-F433E7DBE3B7}"/>
              </a:ext>
            </a:extLst>
          </p:cNvPr>
          <p:cNvSpPr/>
          <p:nvPr/>
        </p:nvSpPr>
        <p:spPr>
          <a:xfrm>
            <a:off x="1" y="4673272"/>
            <a:ext cx="2363501" cy="2184728"/>
          </a:xfrm>
          <a:custGeom>
            <a:avLst/>
            <a:gdLst>
              <a:gd name="connsiteX0" fmla="*/ 908133 w 2363501"/>
              <a:gd name="connsiteY0" fmla="*/ 0 h 2184728"/>
              <a:gd name="connsiteX1" fmla="*/ 2363501 w 2363501"/>
              <a:gd name="connsiteY1" fmla="*/ 1455368 h 2184728"/>
              <a:gd name="connsiteX2" fmla="*/ 2187846 w 2363501"/>
              <a:gd name="connsiteY2" fmla="*/ 2149083 h 2184728"/>
              <a:gd name="connsiteX3" fmla="*/ 2166191 w 2363501"/>
              <a:gd name="connsiteY3" fmla="*/ 2184728 h 2184728"/>
              <a:gd name="connsiteX4" fmla="*/ 0 w 2363501"/>
              <a:gd name="connsiteY4" fmla="*/ 2184728 h 2184728"/>
              <a:gd name="connsiteX5" fmla="*/ 0 w 2363501"/>
              <a:gd name="connsiteY5" fmla="*/ 319162 h 2184728"/>
              <a:gd name="connsiteX6" fmla="*/ 94423 w 2363501"/>
              <a:gd name="connsiteY6" fmla="*/ 248554 h 2184728"/>
              <a:gd name="connsiteX7" fmla="*/ 908133 w 2363501"/>
              <a:gd name="connsiteY7" fmla="*/ 0 h 2184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63501" h="2184728">
                <a:moveTo>
                  <a:pt x="908133" y="0"/>
                </a:moveTo>
                <a:cubicBezTo>
                  <a:pt x="1711911" y="0"/>
                  <a:pt x="2363501" y="651590"/>
                  <a:pt x="2363501" y="1455368"/>
                </a:cubicBezTo>
                <a:cubicBezTo>
                  <a:pt x="2363501" y="1706549"/>
                  <a:pt x="2299869" y="1942867"/>
                  <a:pt x="2187846" y="2149083"/>
                </a:cubicBezTo>
                <a:lnTo>
                  <a:pt x="2166191" y="2184728"/>
                </a:lnTo>
                <a:lnTo>
                  <a:pt x="0" y="2184728"/>
                </a:lnTo>
                <a:lnTo>
                  <a:pt x="0" y="319162"/>
                </a:lnTo>
                <a:lnTo>
                  <a:pt x="94423" y="248554"/>
                </a:lnTo>
                <a:cubicBezTo>
                  <a:pt x="326701" y="91630"/>
                  <a:pt x="606716" y="0"/>
                  <a:pt x="90813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8" name="Multiplication Sign 177">
            <a:extLst>
              <a:ext uri="{FF2B5EF4-FFF2-40B4-BE49-F238E27FC236}">
                <a16:creationId xmlns:a16="http://schemas.microsoft.com/office/drawing/2014/main" id="{18C8E5CD-5737-4B85-A61F-8756C34F735F}"/>
              </a:ext>
            </a:extLst>
          </p:cNvPr>
          <p:cNvSpPr/>
          <p:nvPr/>
        </p:nvSpPr>
        <p:spPr>
          <a:xfrm>
            <a:off x="1345131" y="5029200"/>
            <a:ext cx="626598" cy="489447"/>
          </a:xfrm>
          <a:prstGeom prst="mathMultiply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79" name="Oval 178">
            <a:extLst>
              <a:ext uri="{FF2B5EF4-FFF2-40B4-BE49-F238E27FC236}">
                <a16:creationId xmlns:a16="http://schemas.microsoft.com/office/drawing/2014/main" id="{A11E19F7-C7F0-4219-ABB3-7A4D0E579773}"/>
              </a:ext>
            </a:extLst>
          </p:cNvPr>
          <p:cNvSpPr/>
          <p:nvPr/>
        </p:nvSpPr>
        <p:spPr>
          <a:xfrm>
            <a:off x="78802" y="3800887"/>
            <a:ext cx="1495855" cy="1495855"/>
          </a:xfrm>
          <a:prstGeom prst="ellipse">
            <a:avLst/>
          </a:prstGeom>
          <a:solidFill>
            <a:srgbClr val="B8D13D">
              <a:alpha val="8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163C0192-EC06-4AD5-94B9-B81ED25121B0}"/>
              </a:ext>
            </a:extLst>
          </p:cNvPr>
          <p:cNvSpPr/>
          <p:nvPr/>
        </p:nvSpPr>
        <p:spPr>
          <a:xfrm>
            <a:off x="78802" y="158434"/>
            <a:ext cx="1013176" cy="1013176"/>
          </a:xfrm>
          <a:prstGeom prst="ellipse">
            <a:avLst/>
          </a:prstGeom>
          <a:solidFill>
            <a:srgbClr val="B8D13D">
              <a:alpha val="8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8BD86934-B35B-47E7-9F3D-C53CCCCCC282}"/>
              </a:ext>
            </a:extLst>
          </p:cNvPr>
          <p:cNvSpPr/>
          <p:nvPr/>
        </p:nvSpPr>
        <p:spPr>
          <a:xfrm>
            <a:off x="745407" y="185817"/>
            <a:ext cx="693141" cy="693141"/>
          </a:xfrm>
          <a:prstGeom prst="ellipse">
            <a:avLst/>
          </a:prstGeom>
          <a:solidFill>
            <a:srgbClr val="2D083C">
              <a:alpha val="7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ircle: Hollow 29">
            <a:extLst>
              <a:ext uri="{FF2B5EF4-FFF2-40B4-BE49-F238E27FC236}">
                <a16:creationId xmlns:a16="http://schemas.microsoft.com/office/drawing/2014/main" id="{651055D1-1660-4E53-901C-8EBCA36F40E5}"/>
              </a:ext>
            </a:extLst>
          </p:cNvPr>
          <p:cNvSpPr/>
          <p:nvPr/>
        </p:nvSpPr>
        <p:spPr>
          <a:xfrm>
            <a:off x="10931523" y="209513"/>
            <a:ext cx="818180" cy="818180"/>
          </a:xfrm>
          <a:prstGeom prst="donu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Block Arc 31">
            <a:extLst>
              <a:ext uri="{FF2B5EF4-FFF2-40B4-BE49-F238E27FC236}">
                <a16:creationId xmlns:a16="http://schemas.microsoft.com/office/drawing/2014/main" id="{0CFAB656-904B-4634-9801-AFEAA18AA4D7}"/>
              </a:ext>
            </a:extLst>
          </p:cNvPr>
          <p:cNvSpPr/>
          <p:nvPr/>
        </p:nvSpPr>
        <p:spPr>
          <a:xfrm rot="10800000">
            <a:off x="2541442" y="-669702"/>
            <a:ext cx="1307793" cy="1339403"/>
          </a:xfrm>
          <a:prstGeom prst="blockArc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78A54F8C-3896-4012-8326-2B3073307BD2}"/>
              </a:ext>
            </a:extLst>
          </p:cNvPr>
          <p:cNvSpPr/>
          <p:nvPr/>
        </p:nvSpPr>
        <p:spPr>
          <a:xfrm>
            <a:off x="11110519" y="5884848"/>
            <a:ext cx="973152" cy="973152"/>
          </a:xfrm>
          <a:prstGeom prst="ellipse">
            <a:avLst/>
          </a:prstGeom>
          <a:solidFill>
            <a:srgbClr val="FFC000">
              <a:alpha val="8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A6C0852-1B0A-4FC5-2AFB-2BF629D4DA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41" y="5712529"/>
            <a:ext cx="3191986" cy="93301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2F9C19B-92C0-C98C-95A3-40C5BF7D52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559" b="94225" l="1260" r="96378">
                        <a14:foregroundMark x1="21890" y1="16109" x2="42047" y2="3343"/>
                        <a14:foregroundMark x1="42047" y1="3343" x2="70866" y2="9422"/>
                        <a14:foregroundMark x1="70866" y1="9422" x2="88976" y2="25380"/>
                        <a14:foregroundMark x1="88976" y1="25380" x2="98110" y2="43009"/>
                        <a14:foregroundMark x1="98110" y1="43009" x2="93701" y2="66413"/>
                        <a14:foregroundMark x1="93701" y1="66413" x2="76850" y2="88298"/>
                        <a14:foregroundMark x1="76850" y1="88298" x2="57480" y2="96960"/>
                        <a14:foregroundMark x1="57480" y1="96960" x2="41102" y2="95289"/>
                        <a14:foregroundMark x1="41102" y1="95289" x2="25197" y2="87082"/>
                        <a14:foregroundMark x1="25197" y1="87082" x2="12441" y2="73556"/>
                        <a14:foregroundMark x1="12441" y1="73556" x2="4409" y2="44833"/>
                        <a14:foregroundMark x1="4409" y1="44833" x2="25512" y2="13222"/>
                        <a14:foregroundMark x1="25512" y1="13222" x2="26457" y2="12766"/>
                        <a14:foregroundMark x1="30551" y1="10182" x2="57165" y2="5623"/>
                        <a14:foregroundMark x1="57165" y1="5623" x2="37323" y2="8359"/>
                        <a14:foregroundMark x1="37323" y1="8359" x2="60472" y2="5167"/>
                        <a14:foregroundMark x1="60472" y1="5167" x2="62835" y2="6383"/>
                        <a14:foregroundMark x1="3449" y1="32979" x2="2835" y2="33587"/>
                        <a14:foregroundMark x1="20787" y1="15805" x2="3449" y2="32979"/>
                        <a14:foregroundMark x1="2625" y1="35855" x2="1260" y2="50608"/>
                        <a14:foregroundMark x1="2835" y1="33587" x2="2793" y2="34045"/>
                        <a14:foregroundMark x1="1260" y1="50608" x2="8189" y2="69453"/>
                        <a14:foregroundMark x1="8189" y1="69453" x2="65984" y2="67173"/>
                        <a14:foregroundMark x1="65984" y1="67173" x2="48976" y2="68541"/>
                        <a14:foregroundMark x1="48976" y1="68541" x2="39055" y2="34043"/>
                        <a14:foregroundMark x1="39055" y1="34043" x2="40472" y2="17325"/>
                        <a14:foregroundMark x1="40472" y1="17325" x2="64094" y2="28419"/>
                        <a14:foregroundMark x1="60472" y1="22796" x2="43622" y2="22796"/>
                        <a14:foregroundMark x1="43622" y1="22796" x2="43307" y2="23100"/>
                        <a14:foregroundMark x1="66142" y1="18693" x2="46929" y2="27508"/>
                        <a14:foregroundMark x1="46929" y1="27508" x2="46614" y2="47416"/>
                        <a14:foregroundMark x1="53701" y1="27660" x2="57795" y2="41337"/>
                        <a14:foregroundMark x1="54016" y1="29939" x2="53543" y2="52128"/>
                        <a14:foregroundMark x1="53543" y1="52128" x2="57480" y2="54711"/>
                        <a14:foregroundMark x1="40945" y1="63070" x2="57953" y2="60638"/>
                        <a14:foregroundMark x1="57953" y1="60638" x2="38898" y2="58663"/>
                        <a14:foregroundMark x1="38898" y1="58663" x2="42677" y2="57295"/>
                        <a14:foregroundMark x1="52756" y1="69149" x2="36693" y2="72188"/>
                        <a14:foregroundMark x1="36693" y1="72188" x2="40000" y2="72492"/>
                        <a14:foregroundMark x1="17480" y1="85714" x2="45039" y2="84498"/>
                        <a14:foregroundMark x1="45039" y1="84498" x2="86457" y2="86170"/>
                        <a14:foregroundMark x1="86457" y1="86170" x2="23465" y2="88298"/>
                        <a14:foregroundMark x1="8346" y1="85106" x2="10709" y2="85106"/>
                        <a14:foregroundMark x1="8661" y1="89970" x2="11496" y2="87386"/>
                        <a14:foregroundMark x1="96378" y1="57295" x2="96378" y2="57295"/>
                        <a14:foregroundMark x1="56063" y1="94225" x2="56063" y2="94225"/>
                        <a14:foregroundMark x1="65827" y1="70517" x2="65827" y2="70517"/>
                        <a14:foregroundMark x1="63780" y1="65653" x2="69606" y2="74164"/>
                        <a14:foregroundMark x1="61732" y1="61702" x2="43622" y2="60790"/>
                        <a14:foregroundMark x1="43622" y1="60790" x2="51654" y2="58511"/>
                        <a14:foregroundMark x1="56063" y1="73556" x2="57795" y2="70669"/>
                        <a14:foregroundMark x1="63780" y1="62310" x2="44882" y2="61702"/>
                        <a14:foregroundMark x1="44882" y1="61702" x2="50236" y2="62310"/>
                        <a14:foregroundMark x1="52913" y1="56231" x2="55748" y2="60486"/>
                        <a14:foregroundMark x1="35118" y1="64134" x2="33858" y2="65350"/>
                        <a14:foregroundMark x1="41102" y1="61702" x2="40945" y2="61702"/>
                        <a14:foregroundMark x1="38583" y1="62158" x2="38583" y2="62158"/>
                        <a14:foregroundMark x1="1575" y1="58511" x2="1575" y2="58511"/>
                        <a14:foregroundMark x1="1575" y1="58511" x2="1575" y2="58511"/>
                        <a14:foregroundMark x1="2362" y1="59271" x2="2362" y2="59271"/>
                        <a14:foregroundMark x1="89449" y1="89058" x2="89449" y2="89058"/>
                        <a14:foregroundMark x1="89291" y1="86170" x2="89291" y2="86170"/>
                        <a14:foregroundMark x1="37323" y1="20517" x2="37323" y2="20517"/>
                        <a14:foregroundMark x1="36063" y1="19757" x2="36063" y2="19757"/>
                        <a14:foregroundMark x1="34331" y1="20821" x2="34331" y2="20821"/>
                        <a14:foregroundMark x1="43150" y1="31763" x2="43150" y2="31763"/>
                        <a14:foregroundMark x1="42677" y1="31003" x2="42677" y2="31003"/>
                        <a14:foregroundMark x1="44252" y1="35714" x2="44252" y2="35714"/>
                        <a14:foregroundMark x1="44409" y1="37082" x2="44409" y2="37082"/>
                        <a14:foregroundMark x1="45669" y1="37994" x2="45669" y2="37994"/>
                        <a14:foregroundMark x1="7087" y1="90122" x2="7087" y2="90122"/>
                        <a14:backgroundMark x1="12756" y1="91337" x2="15591" y2="91793"/>
                        <a14:backgroundMark x1="12913" y1="91033" x2="14016" y2="91033"/>
                        <a14:backgroundMark x1="2520" y1="33891" x2="1575" y2="35258"/>
                        <a14:backgroundMark x1="2520" y1="33587" x2="2677" y2="33131"/>
                        <a14:backgroundMark x1="2835" y1="33891" x2="2835" y2="33891"/>
                        <a14:backgroundMark x1="2992" y1="33587" x2="2992" y2="33587"/>
                        <a14:backgroundMark x1="2677" y1="32979" x2="2677" y2="32979"/>
                        <a14:backgroundMark x1="3150" y1="33587" x2="3150" y2="33587"/>
                        <a14:backgroundMark x1="3150" y1="33131" x2="3150" y2="33131"/>
                        <a14:backgroundMark x1="2677" y1="34650" x2="2677" y2="34195"/>
                        <a14:backgroundMark x1="13228" y1="90729" x2="13228" y2="90729"/>
                        <a14:backgroundMark x1="13701" y1="90426" x2="13701" y2="904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6539" y="5884848"/>
            <a:ext cx="939136" cy="973152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DE31513-54E4-4428-8101-741A2318110E}"/>
              </a:ext>
            </a:extLst>
          </p:cNvPr>
          <p:cNvSpPr txBox="1"/>
          <p:nvPr/>
        </p:nvSpPr>
        <p:spPr>
          <a:xfrm>
            <a:off x="0" y="760589"/>
            <a:ext cx="12192001" cy="1272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8500"/>
              </a:lnSpc>
            </a:pPr>
            <a:r>
              <a:rPr lang="es-MX" sz="115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zidenz-Grotesk BQ Super" pitchFamily="50" charset="0"/>
              </a:rPr>
              <a:t>GOZO</a:t>
            </a:r>
            <a:endParaRPr lang="en-US" sz="71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zidenz-Grotesk BQ Super" pitchFamily="50" charset="0"/>
            </a:endParaRPr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CB41C0A8-6BA6-4FCC-B4D7-B074372170B3}"/>
              </a:ext>
            </a:extLst>
          </p:cNvPr>
          <p:cNvSpPr/>
          <p:nvPr/>
        </p:nvSpPr>
        <p:spPr>
          <a:xfrm rot="17308291">
            <a:off x="8637270" y="5285776"/>
            <a:ext cx="1343907" cy="1343907"/>
          </a:xfrm>
          <a:prstGeom prst="ellipse">
            <a:avLst/>
          </a:prstGeom>
          <a:solidFill>
            <a:srgbClr val="FFC000">
              <a:alpha val="8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Oval 183">
            <a:extLst>
              <a:ext uri="{FF2B5EF4-FFF2-40B4-BE49-F238E27FC236}">
                <a16:creationId xmlns:a16="http://schemas.microsoft.com/office/drawing/2014/main" id="{85F87BA7-3323-42B9-9AC5-873E6A74A120}"/>
              </a:ext>
            </a:extLst>
          </p:cNvPr>
          <p:cNvSpPr/>
          <p:nvPr/>
        </p:nvSpPr>
        <p:spPr>
          <a:xfrm rot="17308291">
            <a:off x="8258760" y="5369035"/>
            <a:ext cx="907760" cy="919403"/>
          </a:xfrm>
          <a:prstGeom prst="ellipse">
            <a:avLst/>
          </a:prstGeom>
          <a:solidFill>
            <a:srgbClr val="2D083C">
              <a:alpha val="7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E0EE1B3-C903-4D81-A365-2A82FBA7160C}"/>
              </a:ext>
            </a:extLst>
          </p:cNvPr>
          <p:cNvSpPr txBox="1"/>
          <p:nvPr/>
        </p:nvSpPr>
        <p:spPr>
          <a:xfrm>
            <a:off x="3195338" y="1271857"/>
            <a:ext cx="6258910" cy="10566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8500"/>
              </a:lnSpc>
            </a:pPr>
            <a:r>
              <a:rPr lang="es-ES" sz="4400" dirty="0"/>
              <a:t>Χα</a:t>
            </a:r>
            <a:r>
              <a:rPr lang="es-ES" sz="4400" dirty="0" err="1"/>
              <a:t>ρά</a:t>
            </a:r>
            <a:r>
              <a:rPr lang="es-ES" sz="4400" dirty="0"/>
              <a:t> /ha-</a:t>
            </a:r>
            <a:r>
              <a:rPr lang="es-ES" sz="4400" dirty="0" err="1"/>
              <a:t>rah</a:t>
            </a:r>
            <a:endParaRPr lang="en-US" sz="76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zidenz-Grotesk BQ Super" pitchFamily="50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E7FF0E4-E8E6-EFC9-E02B-539E3B7F0C87}"/>
              </a:ext>
            </a:extLst>
          </p:cNvPr>
          <p:cNvSpPr txBox="1"/>
          <p:nvPr/>
        </p:nvSpPr>
        <p:spPr>
          <a:xfrm>
            <a:off x="406741" y="2504201"/>
            <a:ext cx="1110208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dirty="0">
                <a:solidFill>
                  <a:srgbClr val="374151"/>
                </a:solidFill>
                <a:latin typeface="Söhne"/>
              </a:rPr>
              <a:t>Una profunda alegría y satisfacción que proviene de la</a:t>
            </a:r>
            <a:br>
              <a:rPr lang="es-ES" sz="2800" dirty="0">
                <a:solidFill>
                  <a:srgbClr val="374151"/>
                </a:solidFill>
                <a:latin typeface="Söhne"/>
              </a:rPr>
            </a:br>
            <a:r>
              <a:rPr lang="es-ES" sz="2800" dirty="0">
                <a:solidFill>
                  <a:srgbClr val="374151"/>
                </a:solidFill>
                <a:latin typeface="Söhne"/>
              </a:rPr>
              <a:t> presencia de Dios en nuestra vida. </a:t>
            </a:r>
            <a:endParaRPr lang="es-MX" sz="280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CD09DC3-A60D-170E-BA0D-3625FDC62DA9}"/>
              </a:ext>
            </a:extLst>
          </p:cNvPr>
          <p:cNvSpPr txBox="1"/>
          <p:nvPr/>
        </p:nvSpPr>
        <p:spPr>
          <a:xfrm>
            <a:off x="2541441" y="3800887"/>
            <a:ext cx="661306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400" dirty="0">
                <a:solidFill>
                  <a:srgbClr val="374151"/>
                </a:solidFill>
                <a:latin typeface="Söhne"/>
              </a:rPr>
              <a:t>Proviene de la presencia de Dios en nuestra vida. Regocijarse en el Señor y encontrar gozo en las cosas que Él ha hecho y en su presencia, incluso en momentos de dificultad.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2781717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Freeform: Shape 179">
            <a:extLst>
              <a:ext uri="{FF2B5EF4-FFF2-40B4-BE49-F238E27FC236}">
                <a16:creationId xmlns:a16="http://schemas.microsoft.com/office/drawing/2014/main" id="{00DE9B2D-FB36-4A84-9C30-F433E7DBE3B7}"/>
              </a:ext>
            </a:extLst>
          </p:cNvPr>
          <p:cNvSpPr/>
          <p:nvPr/>
        </p:nvSpPr>
        <p:spPr>
          <a:xfrm>
            <a:off x="1" y="4673272"/>
            <a:ext cx="2363501" cy="2184728"/>
          </a:xfrm>
          <a:custGeom>
            <a:avLst/>
            <a:gdLst>
              <a:gd name="connsiteX0" fmla="*/ 908133 w 2363501"/>
              <a:gd name="connsiteY0" fmla="*/ 0 h 2184728"/>
              <a:gd name="connsiteX1" fmla="*/ 2363501 w 2363501"/>
              <a:gd name="connsiteY1" fmla="*/ 1455368 h 2184728"/>
              <a:gd name="connsiteX2" fmla="*/ 2187846 w 2363501"/>
              <a:gd name="connsiteY2" fmla="*/ 2149083 h 2184728"/>
              <a:gd name="connsiteX3" fmla="*/ 2166191 w 2363501"/>
              <a:gd name="connsiteY3" fmla="*/ 2184728 h 2184728"/>
              <a:gd name="connsiteX4" fmla="*/ 0 w 2363501"/>
              <a:gd name="connsiteY4" fmla="*/ 2184728 h 2184728"/>
              <a:gd name="connsiteX5" fmla="*/ 0 w 2363501"/>
              <a:gd name="connsiteY5" fmla="*/ 319162 h 2184728"/>
              <a:gd name="connsiteX6" fmla="*/ 94423 w 2363501"/>
              <a:gd name="connsiteY6" fmla="*/ 248554 h 2184728"/>
              <a:gd name="connsiteX7" fmla="*/ 908133 w 2363501"/>
              <a:gd name="connsiteY7" fmla="*/ 0 h 2184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63501" h="2184728">
                <a:moveTo>
                  <a:pt x="908133" y="0"/>
                </a:moveTo>
                <a:cubicBezTo>
                  <a:pt x="1711911" y="0"/>
                  <a:pt x="2363501" y="651590"/>
                  <a:pt x="2363501" y="1455368"/>
                </a:cubicBezTo>
                <a:cubicBezTo>
                  <a:pt x="2363501" y="1706549"/>
                  <a:pt x="2299869" y="1942867"/>
                  <a:pt x="2187846" y="2149083"/>
                </a:cubicBezTo>
                <a:lnTo>
                  <a:pt x="2166191" y="2184728"/>
                </a:lnTo>
                <a:lnTo>
                  <a:pt x="0" y="2184728"/>
                </a:lnTo>
                <a:lnTo>
                  <a:pt x="0" y="319162"/>
                </a:lnTo>
                <a:lnTo>
                  <a:pt x="94423" y="248554"/>
                </a:lnTo>
                <a:cubicBezTo>
                  <a:pt x="326701" y="91630"/>
                  <a:pt x="606716" y="0"/>
                  <a:pt x="90813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8" name="Multiplication Sign 177">
            <a:extLst>
              <a:ext uri="{FF2B5EF4-FFF2-40B4-BE49-F238E27FC236}">
                <a16:creationId xmlns:a16="http://schemas.microsoft.com/office/drawing/2014/main" id="{18C8E5CD-5737-4B85-A61F-8756C34F735F}"/>
              </a:ext>
            </a:extLst>
          </p:cNvPr>
          <p:cNvSpPr/>
          <p:nvPr/>
        </p:nvSpPr>
        <p:spPr>
          <a:xfrm>
            <a:off x="1345131" y="5029200"/>
            <a:ext cx="626598" cy="489447"/>
          </a:xfrm>
          <a:prstGeom prst="mathMultiply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79" name="Oval 178">
            <a:extLst>
              <a:ext uri="{FF2B5EF4-FFF2-40B4-BE49-F238E27FC236}">
                <a16:creationId xmlns:a16="http://schemas.microsoft.com/office/drawing/2014/main" id="{A11E19F7-C7F0-4219-ABB3-7A4D0E579773}"/>
              </a:ext>
            </a:extLst>
          </p:cNvPr>
          <p:cNvSpPr/>
          <p:nvPr/>
        </p:nvSpPr>
        <p:spPr>
          <a:xfrm>
            <a:off x="78802" y="3800887"/>
            <a:ext cx="1495855" cy="1495855"/>
          </a:xfrm>
          <a:prstGeom prst="ellipse">
            <a:avLst/>
          </a:prstGeom>
          <a:solidFill>
            <a:srgbClr val="B8D13D">
              <a:alpha val="8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163C0192-EC06-4AD5-94B9-B81ED25121B0}"/>
              </a:ext>
            </a:extLst>
          </p:cNvPr>
          <p:cNvSpPr/>
          <p:nvPr/>
        </p:nvSpPr>
        <p:spPr>
          <a:xfrm>
            <a:off x="78802" y="158434"/>
            <a:ext cx="1013176" cy="1013176"/>
          </a:xfrm>
          <a:prstGeom prst="ellipse">
            <a:avLst/>
          </a:prstGeom>
          <a:solidFill>
            <a:srgbClr val="B8D13D">
              <a:alpha val="8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8BD86934-B35B-47E7-9F3D-C53CCCCCC282}"/>
              </a:ext>
            </a:extLst>
          </p:cNvPr>
          <p:cNvSpPr/>
          <p:nvPr/>
        </p:nvSpPr>
        <p:spPr>
          <a:xfrm>
            <a:off x="745407" y="185817"/>
            <a:ext cx="693141" cy="693141"/>
          </a:xfrm>
          <a:prstGeom prst="ellipse">
            <a:avLst/>
          </a:prstGeom>
          <a:solidFill>
            <a:srgbClr val="2D083C">
              <a:alpha val="7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ircle: Hollow 29">
            <a:extLst>
              <a:ext uri="{FF2B5EF4-FFF2-40B4-BE49-F238E27FC236}">
                <a16:creationId xmlns:a16="http://schemas.microsoft.com/office/drawing/2014/main" id="{651055D1-1660-4E53-901C-8EBCA36F40E5}"/>
              </a:ext>
            </a:extLst>
          </p:cNvPr>
          <p:cNvSpPr/>
          <p:nvPr/>
        </p:nvSpPr>
        <p:spPr>
          <a:xfrm>
            <a:off x="10931523" y="209513"/>
            <a:ext cx="818180" cy="818180"/>
          </a:xfrm>
          <a:prstGeom prst="donu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Block Arc 31">
            <a:extLst>
              <a:ext uri="{FF2B5EF4-FFF2-40B4-BE49-F238E27FC236}">
                <a16:creationId xmlns:a16="http://schemas.microsoft.com/office/drawing/2014/main" id="{0CFAB656-904B-4634-9801-AFEAA18AA4D7}"/>
              </a:ext>
            </a:extLst>
          </p:cNvPr>
          <p:cNvSpPr/>
          <p:nvPr/>
        </p:nvSpPr>
        <p:spPr>
          <a:xfrm rot="10800000">
            <a:off x="2541442" y="-669702"/>
            <a:ext cx="1307793" cy="1339403"/>
          </a:xfrm>
          <a:prstGeom prst="blockArc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78A54F8C-3896-4012-8326-2B3073307BD2}"/>
              </a:ext>
            </a:extLst>
          </p:cNvPr>
          <p:cNvSpPr/>
          <p:nvPr/>
        </p:nvSpPr>
        <p:spPr>
          <a:xfrm>
            <a:off x="11110519" y="5884848"/>
            <a:ext cx="973152" cy="973152"/>
          </a:xfrm>
          <a:prstGeom prst="ellipse">
            <a:avLst/>
          </a:prstGeom>
          <a:solidFill>
            <a:srgbClr val="FFC000">
              <a:alpha val="8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A6C0852-1B0A-4FC5-2AFB-2BF629D4DA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41" y="5712529"/>
            <a:ext cx="3191986" cy="93301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2F9C19B-92C0-C98C-95A3-40C5BF7D52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559" b="94225" l="1260" r="96378">
                        <a14:foregroundMark x1="21890" y1="16109" x2="42047" y2="3343"/>
                        <a14:foregroundMark x1="42047" y1="3343" x2="70866" y2="9422"/>
                        <a14:foregroundMark x1="70866" y1="9422" x2="88976" y2="25380"/>
                        <a14:foregroundMark x1="88976" y1="25380" x2="98110" y2="43009"/>
                        <a14:foregroundMark x1="98110" y1="43009" x2="93701" y2="66413"/>
                        <a14:foregroundMark x1="93701" y1="66413" x2="76850" y2="88298"/>
                        <a14:foregroundMark x1="76850" y1="88298" x2="57480" y2="96960"/>
                        <a14:foregroundMark x1="57480" y1="96960" x2="41102" y2="95289"/>
                        <a14:foregroundMark x1="41102" y1="95289" x2="25197" y2="87082"/>
                        <a14:foregroundMark x1="25197" y1="87082" x2="12441" y2="73556"/>
                        <a14:foregroundMark x1="12441" y1="73556" x2="4409" y2="44833"/>
                        <a14:foregroundMark x1="4409" y1="44833" x2="25512" y2="13222"/>
                        <a14:foregroundMark x1="25512" y1="13222" x2="26457" y2="12766"/>
                        <a14:foregroundMark x1="30551" y1="10182" x2="57165" y2="5623"/>
                        <a14:foregroundMark x1="57165" y1="5623" x2="37323" y2="8359"/>
                        <a14:foregroundMark x1="37323" y1="8359" x2="60472" y2="5167"/>
                        <a14:foregroundMark x1="60472" y1="5167" x2="62835" y2="6383"/>
                        <a14:foregroundMark x1="3449" y1="32979" x2="2835" y2="33587"/>
                        <a14:foregroundMark x1="20787" y1="15805" x2="3449" y2="32979"/>
                        <a14:foregroundMark x1="2625" y1="35855" x2="1260" y2="50608"/>
                        <a14:foregroundMark x1="2835" y1="33587" x2="2793" y2="34045"/>
                        <a14:foregroundMark x1="1260" y1="50608" x2="8189" y2="69453"/>
                        <a14:foregroundMark x1="8189" y1="69453" x2="65984" y2="67173"/>
                        <a14:foregroundMark x1="65984" y1="67173" x2="48976" y2="68541"/>
                        <a14:foregroundMark x1="48976" y1="68541" x2="39055" y2="34043"/>
                        <a14:foregroundMark x1="39055" y1="34043" x2="40472" y2="17325"/>
                        <a14:foregroundMark x1="40472" y1="17325" x2="64094" y2="28419"/>
                        <a14:foregroundMark x1="60472" y1="22796" x2="43622" y2="22796"/>
                        <a14:foregroundMark x1="43622" y1="22796" x2="43307" y2="23100"/>
                        <a14:foregroundMark x1="66142" y1="18693" x2="46929" y2="27508"/>
                        <a14:foregroundMark x1="46929" y1="27508" x2="46614" y2="47416"/>
                        <a14:foregroundMark x1="53701" y1="27660" x2="57795" y2="41337"/>
                        <a14:foregroundMark x1="54016" y1="29939" x2="53543" y2="52128"/>
                        <a14:foregroundMark x1="53543" y1="52128" x2="57480" y2="54711"/>
                        <a14:foregroundMark x1="40945" y1="63070" x2="57953" y2="60638"/>
                        <a14:foregroundMark x1="57953" y1="60638" x2="38898" y2="58663"/>
                        <a14:foregroundMark x1="38898" y1="58663" x2="42677" y2="57295"/>
                        <a14:foregroundMark x1="52756" y1="69149" x2="36693" y2="72188"/>
                        <a14:foregroundMark x1="36693" y1="72188" x2="40000" y2="72492"/>
                        <a14:foregroundMark x1="17480" y1="85714" x2="45039" y2="84498"/>
                        <a14:foregroundMark x1="45039" y1="84498" x2="86457" y2="86170"/>
                        <a14:foregroundMark x1="86457" y1="86170" x2="23465" y2="88298"/>
                        <a14:foregroundMark x1="8346" y1="85106" x2="10709" y2="85106"/>
                        <a14:foregroundMark x1="8661" y1="89970" x2="11496" y2="87386"/>
                        <a14:foregroundMark x1="96378" y1="57295" x2="96378" y2="57295"/>
                        <a14:foregroundMark x1="56063" y1="94225" x2="56063" y2="94225"/>
                        <a14:foregroundMark x1="65827" y1="70517" x2="65827" y2="70517"/>
                        <a14:foregroundMark x1="63780" y1="65653" x2="69606" y2="74164"/>
                        <a14:foregroundMark x1="61732" y1="61702" x2="43622" y2="60790"/>
                        <a14:foregroundMark x1="43622" y1="60790" x2="51654" y2="58511"/>
                        <a14:foregroundMark x1="56063" y1="73556" x2="57795" y2="70669"/>
                        <a14:foregroundMark x1="63780" y1="62310" x2="44882" y2="61702"/>
                        <a14:foregroundMark x1="44882" y1="61702" x2="50236" y2="62310"/>
                        <a14:foregroundMark x1="52913" y1="56231" x2="55748" y2="60486"/>
                        <a14:foregroundMark x1="35118" y1="64134" x2="33858" y2="65350"/>
                        <a14:foregroundMark x1="41102" y1="61702" x2="40945" y2="61702"/>
                        <a14:foregroundMark x1="38583" y1="62158" x2="38583" y2="62158"/>
                        <a14:foregroundMark x1="1575" y1="58511" x2="1575" y2="58511"/>
                        <a14:foregroundMark x1="1575" y1="58511" x2="1575" y2="58511"/>
                        <a14:foregroundMark x1="2362" y1="59271" x2="2362" y2="59271"/>
                        <a14:foregroundMark x1="89449" y1="89058" x2="89449" y2="89058"/>
                        <a14:foregroundMark x1="89291" y1="86170" x2="89291" y2="86170"/>
                        <a14:foregroundMark x1="37323" y1="20517" x2="37323" y2="20517"/>
                        <a14:foregroundMark x1="36063" y1="19757" x2="36063" y2="19757"/>
                        <a14:foregroundMark x1="34331" y1="20821" x2="34331" y2="20821"/>
                        <a14:foregroundMark x1="43150" y1="31763" x2="43150" y2="31763"/>
                        <a14:foregroundMark x1="42677" y1="31003" x2="42677" y2="31003"/>
                        <a14:foregroundMark x1="44252" y1="35714" x2="44252" y2="35714"/>
                        <a14:foregroundMark x1="44409" y1="37082" x2="44409" y2="37082"/>
                        <a14:foregroundMark x1="45669" y1="37994" x2="45669" y2="37994"/>
                        <a14:foregroundMark x1="7087" y1="90122" x2="7087" y2="90122"/>
                        <a14:backgroundMark x1="12756" y1="91337" x2="15591" y2="91793"/>
                        <a14:backgroundMark x1="12913" y1="91033" x2="14016" y2="91033"/>
                        <a14:backgroundMark x1="2520" y1="33891" x2="1575" y2="35258"/>
                        <a14:backgroundMark x1="2520" y1="33587" x2="2677" y2="33131"/>
                        <a14:backgroundMark x1="2835" y1="33891" x2="2835" y2="33891"/>
                        <a14:backgroundMark x1="2992" y1="33587" x2="2992" y2="33587"/>
                        <a14:backgroundMark x1="2677" y1="32979" x2="2677" y2="32979"/>
                        <a14:backgroundMark x1="3150" y1="33587" x2="3150" y2="33587"/>
                        <a14:backgroundMark x1="3150" y1="33131" x2="3150" y2="33131"/>
                        <a14:backgroundMark x1="2677" y1="34650" x2="2677" y2="34195"/>
                        <a14:backgroundMark x1="13228" y1="90729" x2="13228" y2="90729"/>
                        <a14:backgroundMark x1="13701" y1="90426" x2="13701" y2="904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6539" y="5884848"/>
            <a:ext cx="939136" cy="973152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DE31513-54E4-4428-8101-741A2318110E}"/>
              </a:ext>
            </a:extLst>
          </p:cNvPr>
          <p:cNvSpPr txBox="1"/>
          <p:nvPr/>
        </p:nvSpPr>
        <p:spPr>
          <a:xfrm>
            <a:off x="0" y="760589"/>
            <a:ext cx="12192001" cy="1272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8500"/>
              </a:lnSpc>
            </a:pPr>
            <a:r>
              <a:rPr lang="es-MX" sz="115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zidenz-Grotesk BQ Super" pitchFamily="50" charset="0"/>
              </a:rPr>
              <a:t>PAZ</a:t>
            </a:r>
            <a:endParaRPr lang="en-US" sz="71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zidenz-Grotesk BQ Super" pitchFamily="50" charset="0"/>
            </a:endParaRPr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CB41C0A8-6BA6-4FCC-B4D7-B074372170B3}"/>
              </a:ext>
            </a:extLst>
          </p:cNvPr>
          <p:cNvSpPr/>
          <p:nvPr/>
        </p:nvSpPr>
        <p:spPr>
          <a:xfrm rot="17308291">
            <a:off x="8637270" y="5285776"/>
            <a:ext cx="1343907" cy="1343907"/>
          </a:xfrm>
          <a:prstGeom prst="ellipse">
            <a:avLst/>
          </a:prstGeom>
          <a:solidFill>
            <a:srgbClr val="FFC000">
              <a:alpha val="8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Oval 183">
            <a:extLst>
              <a:ext uri="{FF2B5EF4-FFF2-40B4-BE49-F238E27FC236}">
                <a16:creationId xmlns:a16="http://schemas.microsoft.com/office/drawing/2014/main" id="{85F87BA7-3323-42B9-9AC5-873E6A74A120}"/>
              </a:ext>
            </a:extLst>
          </p:cNvPr>
          <p:cNvSpPr/>
          <p:nvPr/>
        </p:nvSpPr>
        <p:spPr>
          <a:xfrm rot="17308291">
            <a:off x="8258760" y="5369035"/>
            <a:ext cx="907760" cy="919403"/>
          </a:xfrm>
          <a:prstGeom prst="ellipse">
            <a:avLst/>
          </a:prstGeom>
          <a:solidFill>
            <a:srgbClr val="2D083C">
              <a:alpha val="7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E0EE1B3-C903-4D81-A365-2A82FBA7160C}"/>
              </a:ext>
            </a:extLst>
          </p:cNvPr>
          <p:cNvSpPr txBox="1"/>
          <p:nvPr/>
        </p:nvSpPr>
        <p:spPr>
          <a:xfrm>
            <a:off x="3195338" y="1271857"/>
            <a:ext cx="6258910" cy="10566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8500"/>
              </a:lnSpc>
            </a:pPr>
            <a:r>
              <a:rPr lang="el-GR" sz="4400" dirty="0"/>
              <a:t>Ειρήνη </a:t>
            </a:r>
            <a:r>
              <a:rPr lang="es-MX" sz="4400" dirty="0"/>
              <a:t>/ </a:t>
            </a:r>
            <a:r>
              <a:rPr lang="es-MX" sz="4400" dirty="0" err="1"/>
              <a:t>Iiríni</a:t>
            </a:r>
            <a:endParaRPr lang="en-US" sz="76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zidenz-Grotesk BQ Super" pitchFamily="50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E7FF0E4-E8E6-EFC9-E02B-539E3B7F0C87}"/>
              </a:ext>
            </a:extLst>
          </p:cNvPr>
          <p:cNvSpPr txBox="1"/>
          <p:nvPr/>
        </p:nvSpPr>
        <p:spPr>
          <a:xfrm>
            <a:off x="1574658" y="2504201"/>
            <a:ext cx="8988240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dirty="0">
                <a:solidFill>
                  <a:srgbClr val="374151"/>
                </a:solidFill>
                <a:latin typeface="Söhne"/>
              </a:rPr>
              <a:t>Una tranquilidad y armonía interior que proviene de la confianza en Dios y su plan para nuestras vidas. </a:t>
            </a:r>
          </a:p>
          <a:p>
            <a:pPr algn="ctr"/>
            <a:endParaRPr lang="es-ES" sz="2800" dirty="0">
              <a:solidFill>
                <a:srgbClr val="374151"/>
              </a:solidFill>
              <a:latin typeface="Söhne"/>
            </a:endParaRPr>
          </a:p>
          <a:p>
            <a:pPr algn="ctr"/>
            <a:r>
              <a:rPr lang="es-US" sz="2800" dirty="0"/>
              <a:t>No es posible tener un ambiente de paz si los padres se centran en lo externo de la conducta en lugar de la abundancia interna del corazón .</a:t>
            </a:r>
          </a:p>
          <a:p>
            <a:pPr algn="ctr"/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1239179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Freeform: Shape 179">
            <a:extLst>
              <a:ext uri="{FF2B5EF4-FFF2-40B4-BE49-F238E27FC236}">
                <a16:creationId xmlns:a16="http://schemas.microsoft.com/office/drawing/2014/main" id="{00DE9B2D-FB36-4A84-9C30-F433E7DBE3B7}"/>
              </a:ext>
            </a:extLst>
          </p:cNvPr>
          <p:cNvSpPr/>
          <p:nvPr/>
        </p:nvSpPr>
        <p:spPr>
          <a:xfrm>
            <a:off x="1" y="4673272"/>
            <a:ext cx="2363501" cy="2184728"/>
          </a:xfrm>
          <a:custGeom>
            <a:avLst/>
            <a:gdLst>
              <a:gd name="connsiteX0" fmla="*/ 908133 w 2363501"/>
              <a:gd name="connsiteY0" fmla="*/ 0 h 2184728"/>
              <a:gd name="connsiteX1" fmla="*/ 2363501 w 2363501"/>
              <a:gd name="connsiteY1" fmla="*/ 1455368 h 2184728"/>
              <a:gd name="connsiteX2" fmla="*/ 2187846 w 2363501"/>
              <a:gd name="connsiteY2" fmla="*/ 2149083 h 2184728"/>
              <a:gd name="connsiteX3" fmla="*/ 2166191 w 2363501"/>
              <a:gd name="connsiteY3" fmla="*/ 2184728 h 2184728"/>
              <a:gd name="connsiteX4" fmla="*/ 0 w 2363501"/>
              <a:gd name="connsiteY4" fmla="*/ 2184728 h 2184728"/>
              <a:gd name="connsiteX5" fmla="*/ 0 w 2363501"/>
              <a:gd name="connsiteY5" fmla="*/ 319162 h 2184728"/>
              <a:gd name="connsiteX6" fmla="*/ 94423 w 2363501"/>
              <a:gd name="connsiteY6" fmla="*/ 248554 h 2184728"/>
              <a:gd name="connsiteX7" fmla="*/ 908133 w 2363501"/>
              <a:gd name="connsiteY7" fmla="*/ 0 h 2184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63501" h="2184728">
                <a:moveTo>
                  <a:pt x="908133" y="0"/>
                </a:moveTo>
                <a:cubicBezTo>
                  <a:pt x="1711911" y="0"/>
                  <a:pt x="2363501" y="651590"/>
                  <a:pt x="2363501" y="1455368"/>
                </a:cubicBezTo>
                <a:cubicBezTo>
                  <a:pt x="2363501" y="1706549"/>
                  <a:pt x="2299869" y="1942867"/>
                  <a:pt x="2187846" y="2149083"/>
                </a:cubicBezTo>
                <a:lnTo>
                  <a:pt x="2166191" y="2184728"/>
                </a:lnTo>
                <a:lnTo>
                  <a:pt x="0" y="2184728"/>
                </a:lnTo>
                <a:lnTo>
                  <a:pt x="0" y="319162"/>
                </a:lnTo>
                <a:lnTo>
                  <a:pt x="94423" y="248554"/>
                </a:lnTo>
                <a:cubicBezTo>
                  <a:pt x="326701" y="91630"/>
                  <a:pt x="606716" y="0"/>
                  <a:pt x="90813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8" name="Multiplication Sign 177">
            <a:extLst>
              <a:ext uri="{FF2B5EF4-FFF2-40B4-BE49-F238E27FC236}">
                <a16:creationId xmlns:a16="http://schemas.microsoft.com/office/drawing/2014/main" id="{18C8E5CD-5737-4B85-A61F-8756C34F735F}"/>
              </a:ext>
            </a:extLst>
          </p:cNvPr>
          <p:cNvSpPr/>
          <p:nvPr/>
        </p:nvSpPr>
        <p:spPr>
          <a:xfrm>
            <a:off x="1345131" y="5029200"/>
            <a:ext cx="626598" cy="489447"/>
          </a:xfrm>
          <a:prstGeom prst="mathMultiply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79" name="Oval 178">
            <a:extLst>
              <a:ext uri="{FF2B5EF4-FFF2-40B4-BE49-F238E27FC236}">
                <a16:creationId xmlns:a16="http://schemas.microsoft.com/office/drawing/2014/main" id="{A11E19F7-C7F0-4219-ABB3-7A4D0E579773}"/>
              </a:ext>
            </a:extLst>
          </p:cNvPr>
          <p:cNvSpPr/>
          <p:nvPr/>
        </p:nvSpPr>
        <p:spPr>
          <a:xfrm>
            <a:off x="78802" y="3800887"/>
            <a:ext cx="1495855" cy="1495855"/>
          </a:xfrm>
          <a:prstGeom prst="ellipse">
            <a:avLst/>
          </a:prstGeom>
          <a:solidFill>
            <a:srgbClr val="B8D13D">
              <a:alpha val="8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163C0192-EC06-4AD5-94B9-B81ED25121B0}"/>
              </a:ext>
            </a:extLst>
          </p:cNvPr>
          <p:cNvSpPr/>
          <p:nvPr/>
        </p:nvSpPr>
        <p:spPr>
          <a:xfrm>
            <a:off x="78802" y="158434"/>
            <a:ext cx="1013176" cy="1013176"/>
          </a:xfrm>
          <a:prstGeom prst="ellipse">
            <a:avLst/>
          </a:prstGeom>
          <a:solidFill>
            <a:srgbClr val="B8D13D">
              <a:alpha val="8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8BD86934-B35B-47E7-9F3D-C53CCCCCC282}"/>
              </a:ext>
            </a:extLst>
          </p:cNvPr>
          <p:cNvSpPr/>
          <p:nvPr/>
        </p:nvSpPr>
        <p:spPr>
          <a:xfrm>
            <a:off x="745407" y="185817"/>
            <a:ext cx="693141" cy="693141"/>
          </a:xfrm>
          <a:prstGeom prst="ellipse">
            <a:avLst/>
          </a:prstGeom>
          <a:solidFill>
            <a:srgbClr val="2D083C">
              <a:alpha val="7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ircle: Hollow 29">
            <a:extLst>
              <a:ext uri="{FF2B5EF4-FFF2-40B4-BE49-F238E27FC236}">
                <a16:creationId xmlns:a16="http://schemas.microsoft.com/office/drawing/2014/main" id="{651055D1-1660-4E53-901C-8EBCA36F40E5}"/>
              </a:ext>
            </a:extLst>
          </p:cNvPr>
          <p:cNvSpPr/>
          <p:nvPr/>
        </p:nvSpPr>
        <p:spPr>
          <a:xfrm>
            <a:off x="10931523" y="209513"/>
            <a:ext cx="818180" cy="818180"/>
          </a:xfrm>
          <a:prstGeom prst="donu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Block Arc 31">
            <a:extLst>
              <a:ext uri="{FF2B5EF4-FFF2-40B4-BE49-F238E27FC236}">
                <a16:creationId xmlns:a16="http://schemas.microsoft.com/office/drawing/2014/main" id="{0CFAB656-904B-4634-9801-AFEAA18AA4D7}"/>
              </a:ext>
            </a:extLst>
          </p:cNvPr>
          <p:cNvSpPr/>
          <p:nvPr/>
        </p:nvSpPr>
        <p:spPr>
          <a:xfrm rot="10800000">
            <a:off x="2541442" y="-669702"/>
            <a:ext cx="1307793" cy="1339403"/>
          </a:xfrm>
          <a:prstGeom prst="blockArc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78A54F8C-3896-4012-8326-2B3073307BD2}"/>
              </a:ext>
            </a:extLst>
          </p:cNvPr>
          <p:cNvSpPr/>
          <p:nvPr/>
        </p:nvSpPr>
        <p:spPr>
          <a:xfrm>
            <a:off x="11110519" y="5884848"/>
            <a:ext cx="973152" cy="973152"/>
          </a:xfrm>
          <a:prstGeom prst="ellipse">
            <a:avLst/>
          </a:prstGeom>
          <a:solidFill>
            <a:srgbClr val="FFC000">
              <a:alpha val="8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A6C0852-1B0A-4FC5-2AFB-2BF629D4DA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41" y="5712529"/>
            <a:ext cx="3191986" cy="93301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2F9C19B-92C0-C98C-95A3-40C5BF7D52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559" b="94225" l="1260" r="96378">
                        <a14:foregroundMark x1="21890" y1="16109" x2="42047" y2="3343"/>
                        <a14:foregroundMark x1="42047" y1="3343" x2="70866" y2="9422"/>
                        <a14:foregroundMark x1="70866" y1="9422" x2="88976" y2="25380"/>
                        <a14:foregroundMark x1="88976" y1="25380" x2="98110" y2="43009"/>
                        <a14:foregroundMark x1="98110" y1="43009" x2="93701" y2="66413"/>
                        <a14:foregroundMark x1="93701" y1="66413" x2="76850" y2="88298"/>
                        <a14:foregroundMark x1="76850" y1="88298" x2="57480" y2="96960"/>
                        <a14:foregroundMark x1="57480" y1="96960" x2="41102" y2="95289"/>
                        <a14:foregroundMark x1="41102" y1="95289" x2="25197" y2="87082"/>
                        <a14:foregroundMark x1="25197" y1="87082" x2="12441" y2="73556"/>
                        <a14:foregroundMark x1="12441" y1="73556" x2="4409" y2="44833"/>
                        <a14:foregroundMark x1="4409" y1="44833" x2="25512" y2="13222"/>
                        <a14:foregroundMark x1="25512" y1="13222" x2="26457" y2="12766"/>
                        <a14:foregroundMark x1="30551" y1="10182" x2="57165" y2="5623"/>
                        <a14:foregroundMark x1="57165" y1="5623" x2="37323" y2="8359"/>
                        <a14:foregroundMark x1="37323" y1="8359" x2="60472" y2="5167"/>
                        <a14:foregroundMark x1="60472" y1="5167" x2="62835" y2="6383"/>
                        <a14:foregroundMark x1="3449" y1="32979" x2="2835" y2="33587"/>
                        <a14:foregroundMark x1="20787" y1="15805" x2="3449" y2="32979"/>
                        <a14:foregroundMark x1="2625" y1="35855" x2="1260" y2="50608"/>
                        <a14:foregroundMark x1="2835" y1="33587" x2="2793" y2="34045"/>
                        <a14:foregroundMark x1="1260" y1="50608" x2="8189" y2="69453"/>
                        <a14:foregroundMark x1="8189" y1="69453" x2="65984" y2="67173"/>
                        <a14:foregroundMark x1="65984" y1="67173" x2="48976" y2="68541"/>
                        <a14:foregroundMark x1="48976" y1="68541" x2="39055" y2="34043"/>
                        <a14:foregroundMark x1="39055" y1="34043" x2="40472" y2="17325"/>
                        <a14:foregroundMark x1="40472" y1="17325" x2="64094" y2="28419"/>
                        <a14:foregroundMark x1="60472" y1="22796" x2="43622" y2="22796"/>
                        <a14:foregroundMark x1="43622" y1="22796" x2="43307" y2="23100"/>
                        <a14:foregroundMark x1="66142" y1="18693" x2="46929" y2="27508"/>
                        <a14:foregroundMark x1="46929" y1="27508" x2="46614" y2="47416"/>
                        <a14:foregroundMark x1="53701" y1="27660" x2="57795" y2="41337"/>
                        <a14:foregroundMark x1="54016" y1="29939" x2="53543" y2="52128"/>
                        <a14:foregroundMark x1="53543" y1="52128" x2="57480" y2="54711"/>
                        <a14:foregroundMark x1="40945" y1="63070" x2="57953" y2="60638"/>
                        <a14:foregroundMark x1="57953" y1="60638" x2="38898" y2="58663"/>
                        <a14:foregroundMark x1="38898" y1="58663" x2="42677" y2="57295"/>
                        <a14:foregroundMark x1="52756" y1="69149" x2="36693" y2="72188"/>
                        <a14:foregroundMark x1="36693" y1="72188" x2="40000" y2="72492"/>
                        <a14:foregroundMark x1="17480" y1="85714" x2="45039" y2="84498"/>
                        <a14:foregroundMark x1="45039" y1="84498" x2="86457" y2="86170"/>
                        <a14:foregroundMark x1="86457" y1="86170" x2="23465" y2="88298"/>
                        <a14:foregroundMark x1="8346" y1="85106" x2="10709" y2="85106"/>
                        <a14:foregroundMark x1="8661" y1="89970" x2="11496" y2="87386"/>
                        <a14:foregroundMark x1="96378" y1="57295" x2="96378" y2="57295"/>
                        <a14:foregroundMark x1="56063" y1="94225" x2="56063" y2="94225"/>
                        <a14:foregroundMark x1="65827" y1="70517" x2="65827" y2="70517"/>
                        <a14:foregroundMark x1="63780" y1="65653" x2="69606" y2="74164"/>
                        <a14:foregroundMark x1="61732" y1="61702" x2="43622" y2="60790"/>
                        <a14:foregroundMark x1="43622" y1="60790" x2="51654" y2="58511"/>
                        <a14:foregroundMark x1="56063" y1="73556" x2="57795" y2="70669"/>
                        <a14:foregroundMark x1="63780" y1="62310" x2="44882" y2="61702"/>
                        <a14:foregroundMark x1="44882" y1="61702" x2="50236" y2="62310"/>
                        <a14:foregroundMark x1="52913" y1="56231" x2="55748" y2="60486"/>
                        <a14:foregroundMark x1="35118" y1="64134" x2="33858" y2="65350"/>
                        <a14:foregroundMark x1="41102" y1="61702" x2="40945" y2="61702"/>
                        <a14:foregroundMark x1="38583" y1="62158" x2="38583" y2="62158"/>
                        <a14:foregroundMark x1="1575" y1="58511" x2="1575" y2="58511"/>
                        <a14:foregroundMark x1="1575" y1="58511" x2="1575" y2="58511"/>
                        <a14:foregroundMark x1="2362" y1="59271" x2="2362" y2="59271"/>
                        <a14:foregroundMark x1="89449" y1="89058" x2="89449" y2="89058"/>
                        <a14:foregroundMark x1="89291" y1="86170" x2="89291" y2="86170"/>
                        <a14:foregroundMark x1="37323" y1="20517" x2="37323" y2="20517"/>
                        <a14:foregroundMark x1="36063" y1="19757" x2="36063" y2="19757"/>
                        <a14:foregroundMark x1="34331" y1="20821" x2="34331" y2="20821"/>
                        <a14:foregroundMark x1="43150" y1="31763" x2="43150" y2="31763"/>
                        <a14:foregroundMark x1="42677" y1="31003" x2="42677" y2="31003"/>
                        <a14:foregroundMark x1="44252" y1="35714" x2="44252" y2="35714"/>
                        <a14:foregroundMark x1="44409" y1="37082" x2="44409" y2="37082"/>
                        <a14:foregroundMark x1="45669" y1="37994" x2="45669" y2="37994"/>
                        <a14:foregroundMark x1="7087" y1="90122" x2="7087" y2="90122"/>
                        <a14:backgroundMark x1="12756" y1="91337" x2="15591" y2="91793"/>
                        <a14:backgroundMark x1="12913" y1="91033" x2="14016" y2="91033"/>
                        <a14:backgroundMark x1="2520" y1="33891" x2="1575" y2="35258"/>
                        <a14:backgroundMark x1="2520" y1="33587" x2="2677" y2="33131"/>
                        <a14:backgroundMark x1="2835" y1="33891" x2="2835" y2="33891"/>
                        <a14:backgroundMark x1="2992" y1="33587" x2="2992" y2="33587"/>
                        <a14:backgroundMark x1="2677" y1="32979" x2="2677" y2="32979"/>
                        <a14:backgroundMark x1="3150" y1="33587" x2="3150" y2="33587"/>
                        <a14:backgroundMark x1="3150" y1="33131" x2="3150" y2="33131"/>
                        <a14:backgroundMark x1="2677" y1="34650" x2="2677" y2="34195"/>
                        <a14:backgroundMark x1="13228" y1="90729" x2="13228" y2="90729"/>
                        <a14:backgroundMark x1="13701" y1="90426" x2="13701" y2="904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6539" y="5884848"/>
            <a:ext cx="939136" cy="973152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DE31513-54E4-4428-8101-741A2318110E}"/>
              </a:ext>
            </a:extLst>
          </p:cNvPr>
          <p:cNvSpPr txBox="1"/>
          <p:nvPr/>
        </p:nvSpPr>
        <p:spPr>
          <a:xfrm>
            <a:off x="0" y="760589"/>
            <a:ext cx="12192001" cy="1272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8500"/>
              </a:lnSpc>
            </a:pPr>
            <a:r>
              <a:rPr lang="es-MX" sz="115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zidenz-Grotesk BQ Super" pitchFamily="50" charset="0"/>
              </a:rPr>
              <a:t>PACIENCIA</a:t>
            </a:r>
            <a:endParaRPr lang="en-US" sz="71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zidenz-Grotesk BQ Super" pitchFamily="50" charset="0"/>
            </a:endParaRPr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CB41C0A8-6BA6-4FCC-B4D7-B074372170B3}"/>
              </a:ext>
            </a:extLst>
          </p:cNvPr>
          <p:cNvSpPr/>
          <p:nvPr/>
        </p:nvSpPr>
        <p:spPr>
          <a:xfrm rot="17308291">
            <a:off x="8637270" y="5285776"/>
            <a:ext cx="1343907" cy="1343907"/>
          </a:xfrm>
          <a:prstGeom prst="ellipse">
            <a:avLst/>
          </a:prstGeom>
          <a:solidFill>
            <a:srgbClr val="FFC000">
              <a:alpha val="8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Oval 183">
            <a:extLst>
              <a:ext uri="{FF2B5EF4-FFF2-40B4-BE49-F238E27FC236}">
                <a16:creationId xmlns:a16="http://schemas.microsoft.com/office/drawing/2014/main" id="{85F87BA7-3323-42B9-9AC5-873E6A74A120}"/>
              </a:ext>
            </a:extLst>
          </p:cNvPr>
          <p:cNvSpPr/>
          <p:nvPr/>
        </p:nvSpPr>
        <p:spPr>
          <a:xfrm rot="17308291">
            <a:off x="8258760" y="5369035"/>
            <a:ext cx="907760" cy="919403"/>
          </a:xfrm>
          <a:prstGeom prst="ellipse">
            <a:avLst/>
          </a:prstGeom>
          <a:solidFill>
            <a:srgbClr val="2D083C">
              <a:alpha val="7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E0EE1B3-C903-4D81-A365-2A82FBA7160C}"/>
              </a:ext>
            </a:extLst>
          </p:cNvPr>
          <p:cNvSpPr txBox="1"/>
          <p:nvPr/>
        </p:nvSpPr>
        <p:spPr>
          <a:xfrm>
            <a:off x="1818289" y="1247252"/>
            <a:ext cx="8523889" cy="10566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8500"/>
              </a:lnSpc>
            </a:pPr>
            <a:r>
              <a:rPr lang="el-GR" sz="4400" dirty="0"/>
              <a:t>Μακροθυμία</a:t>
            </a:r>
            <a:r>
              <a:rPr lang="es-MX" sz="4400" dirty="0"/>
              <a:t> /</a:t>
            </a:r>
            <a:r>
              <a:rPr lang="es-MX" sz="4400" i="1" dirty="0"/>
              <a:t>Makrothymía</a:t>
            </a:r>
            <a:r>
              <a:rPr lang="es-MX" sz="4400" dirty="0"/>
              <a:t> </a:t>
            </a:r>
            <a:endParaRPr lang="en-US" sz="76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zidenz-Grotesk BQ Super" pitchFamily="50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E7FF0E4-E8E6-EFC9-E02B-539E3B7F0C87}"/>
              </a:ext>
            </a:extLst>
          </p:cNvPr>
          <p:cNvSpPr txBox="1"/>
          <p:nvPr/>
        </p:nvSpPr>
        <p:spPr>
          <a:xfrm>
            <a:off x="1091977" y="2504201"/>
            <a:ext cx="976673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dirty="0">
                <a:solidFill>
                  <a:srgbClr val="374151"/>
                </a:solidFill>
                <a:latin typeface="Söhne"/>
              </a:rPr>
              <a:t>La paciencia se refiere a una actitud de calma y perseverancia en situaciones difíciles o desafiantes. </a:t>
            </a:r>
            <a:endParaRPr lang="es-MX" sz="280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CD09DC3-A60D-170E-BA0D-3625FDC62DA9}"/>
              </a:ext>
            </a:extLst>
          </p:cNvPr>
          <p:cNvSpPr txBox="1"/>
          <p:nvPr/>
        </p:nvSpPr>
        <p:spPr>
          <a:xfrm>
            <a:off x="3037490" y="3671756"/>
            <a:ext cx="562303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400" dirty="0">
                <a:solidFill>
                  <a:srgbClr val="374151"/>
                </a:solidFill>
                <a:latin typeface="Söhne"/>
              </a:rPr>
              <a:t>Ser paciente con nuestros hijos cuando están aprendiendo algo nuevo o cometiendo errores, en lugar de perder la paciencia o enojarse con ellos.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2369296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Freeform: Shape 179">
            <a:extLst>
              <a:ext uri="{FF2B5EF4-FFF2-40B4-BE49-F238E27FC236}">
                <a16:creationId xmlns:a16="http://schemas.microsoft.com/office/drawing/2014/main" id="{00DE9B2D-FB36-4A84-9C30-F433E7DBE3B7}"/>
              </a:ext>
            </a:extLst>
          </p:cNvPr>
          <p:cNvSpPr/>
          <p:nvPr/>
        </p:nvSpPr>
        <p:spPr>
          <a:xfrm>
            <a:off x="1" y="4673272"/>
            <a:ext cx="2363501" cy="2184728"/>
          </a:xfrm>
          <a:custGeom>
            <a:avLst/>
            <a:gdLst>
              <a:gd name="connsiteX0" fmla="*/ 908133 w 2363501"/>
              <a:gd name="connsiteY0" fmla="*/ 0 h 2184728"/>
              <a:gd name="connsiteX1" fmla="*/ 2363501 w 2363501"/>
              <a:gd name="connsiteY1" fmla="*/ 1455368 h 2184728"/>
              <a:gd name="connsiteX2" fmla="*/ 2187846 w 2363501"/>
              <a:gd name="connsiteY2" fmla="*/ 2149083 h 2184728"/>
              <a:gd name="connsiteX3" fmla="*/ 2166191 w 2363501"/>
              <a:gd name="connsiteY3" fmla="*/ 2184728 h 2184728"/>
              <a:gd name="connsiteX4" fmla="*/ 0 w 2363501"/>
              <a:gd name="connsiteY4" fmla="*/ 2184728 h 2184728"/>
              <a:gd name="connsiteX5" fmla="*/ 0 w 2363501"/>
              <a:gd name="connsiteY5" fmla="*/ 319162 h 2184728"/>
              <a:gd name="connsiteX6" fmla="*/ 94423 w 2363501"/>
              <a:gd name="connsiteY6" fmla="*/ 248554 h 2184728"/>
              <a:gd name="connsiteX7" fmla="*/ 908133 w 2363501"/>
              <a:gd name="connsiteY7" fmla="*/ 0 h 2184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63501" h="2184728">
                <a:moveTo>
                  <a:pt x="908133" y="0"/>
                </a:moveTo>
                <a:cubicBezTo>
                  <a:pt x="1711911" y="0"/>
                  <a:pt x="2363501" y="651590"/>
                  <a:pt x="2363501" y="1455368"/>
                </a:cubicBezTo>
                <a:cubicBezTo>
                  <a:pt x="2363501" y="1706549"/>
                  <a:pt x="2299869" y="1942867"/>
                  <a:pt x="2187846" y="2149083"/>
                </a:cubicBezTo>
                <a:lnTo>
                  <a:pt x="2166191" y="2184728"/>
                </a:lnTo>
                <a:lnTo>
                  <a:pt x="0" y="2184728"/>
                </a:lnTo>
                <a:lnTo>
                  <a:pt x="0" y="319162"/>
                </a:lnTo>
                <a:lnTo>
                  <a:pt x="94423" y="248554"/>
                </a:lnTo>
                <a:cubicBezTo>
                  <a:pt x="326701" y="91630"/>
                  <a:pt x="606716" y="0"/>
                  <a:pt x="90813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8" name="Multiplication Sign 177">
            <a:extLst>
              <a:ext uri="{FF2B5EF4-FFF2-40B4-BE49-F238E27FC236}">
                <a16:creationId xmlns:a16="http://schemas.microsoft.com/office/drawing/2014/main" id="{18C8E5CD-5737-4B85-A61F-8756C34F735F}"/>
              </a:ext>
            </a:extLst>
          </p:cNvPr>
          <p:cNvSpPr/>
          <p:nvPr/>
        </p:nvSpPr>
        <p:spPr>
          <a:xfrm>
            <a:off x="1345131" y="5029200"/>
            <a:ext cx="626598" cy="489447"/>
          </a:xfrm>
          <a:prstGeom prst="mathMultiply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79" name="Oval 178">
            <a:extLst>
              <a:ext uri="{FF2B5EF4-FFF2-40B4-BE49-F238E27FC236}">
                <a16:creationId xmlns:a16="http://schemas.microsoft.com/office/drawing/2014/main" id="{A11E19F7-C7F0-4219-ABB3-7A4D0E579773}"/>
              </a:ext>
            </a:extLst>
          </p:cNvPr>
          <p:cNvSpPr/>
          <p:nvPr/>
        </p:nvSpPr>
        <p:spPr>
          <a:xfrm>
            <a:off x="78802" y="3800887"/>
            <a:ext cx="1495855" cy="1495855"/>
          </a:xfrm>
          <a:prstGeom prst="ellipse">
            <a:avLst/>
          </a:prstGeom>
          <a:solidFill>
            <a:srgbClr val="B8D13D">
              <a:alpha val="8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163C0192-EC06-4AD5-94B9-B81ED25121B0}"/>
              </a:ext>
            </a:extLst>
          </p:cNvPr>
          <p:cNvSpPr/>
          <p:nvPr/>
        </p:nvSpPr>
        <p:spPr>
          <a:xfrm>
            <a:off x="78802" y="158434"/>
            <a:ext cx="1013176" cy="1013176"/>
          </a:xfrm>
          <a:prstGeom prst="ellipse">
            <a:avLst/>
          </a:prstGeom>
          <a:solidFill>
            <a:srgbClr val="B8D13D">
              <a:alpha val="8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8BD86934-B35B-47E7-9F3D-C53CCCCCC282}"/>
              </a:ext>
            </a:extLst>
          </p:cNvPr>
          <p:cNvSpPr/>
          <p:nvPr/>
        </p:nvSpPr>
        <p:spPr>
          <a:xfrm>
            <a:off x="745407" y="185817"/>
            <a:ext cx="693141" cy="693141"/>
          </a:xfrm>
          <a:prstGeom prst="ellipse">
            <a:avLst/>
          </a:prstGeom>
          <a:solidFill>
            <a:srgbClr val="2D083C">
              <a:alpha val="7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ircle: Hollow 29">
            <a:extLst>
              <a:ext uri="{FF2B5EF4-FFF2-40B4-BE49-F238E27FC236}">
                <a16:creationId xmlns:a16="http://schemas.microsoft.com/office/drawing/2014/main" id="{651055D1-1660-4E53-901C-8EBCA36F40E5}"/>
              </a:ext>
            </a:extLst>
          </p:cNvPr>
          <p:cNvSpPr/>
          <p:nvPr/>
        </p:nvSpPr>
        <p:spPr>
          <a:xfrm>
            <a:off x="10931523" y="209513"/>
            <a:ext cx="818180" cy="818180"/>
          </a:xfrm>
          <a:prstGeom prst="donu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Block Arc 31">
            <a:extLst>
              <a:ext uri="{FF2B5EF4-FFF2-40B4-BE49-F238E27FC236}">
                <a16:creationId xmlns:a16="http://schemas.microsoft.com/office/drawing/2014/main" id="{0CFAB656-904B-4634-9801-AFEAA18AA4D7}"/>
              </a:ext>
            </a:extLst>
          </p:cNvPr>
          <p:cNvSpPr/>
          <p:nvPr/>
        </p:nvSpPr>
        <p:spPr>
          <a:xfrm rot="10800000">
            <a:off x="2541442" y="-669702"/>
            <a:ext cx="1307793" cy="1339403"/>
          </a:xfrm>
          <a:prstGeom prst="blockArc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78A54F8C-3896-4012-8326-2B3073307BD2}"/>
              </a:ext>
            </a:extLst>
          </p:cNvPr>
          <p:cNvSpPr/>
          <p:nvPr/>
        </p:nvSpPr>
        <p:spPr>
          <a:xfrm>
            <a:off x="11110519" y="5884848"/>
            <a:ext cx="973152" cy="973152"/>
          </a:xfrm>
          <a:prstGeom prst="ellipse">
            <a:avLst/>
          </a:prstGeom>
          <a:solidFill>
            <a:srgbClr val="FFC000">
              <a:alpha val="8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A6C0852-1B0A-4FC5-2AFB-2BF629D4DA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41" y="5712529"/>
            <a:ext cx="3191986" cy="93301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2F9C19B-92C0-C98C-95A3-40C5BF7D52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559" b="94225" l="1260" r="96378">
                        <a14:foregroundMark x1="21890" y1="16109" x2="42047" y2="3343"/>
                        <a14:foregroundMark x1="42047" y1="3343" x2="70866" y2="9422"/>
                        <a14:foregroundMark x1="70866" y1="9422" x2="88976" y2="25380"/>
                        <a14:foregroundMark x1="88976" y1="25380" x2="98110" y2="43009"/>
                        <a14:foregroundMark x1="98110" y1="43009" x2="93701" y2="66413"/>
                        <a14:foregroundMark x1="93701" y1="66413" x2="76850" y2="88298"/>
                        <a14:foregroundMark x1="76850" y1="88298" x2="57480" y2="96960"/>
                        <a14:foregroundMark x1="57480" y1="96960" x2="41102" y2="95289"/>
                        <a14:foregroundMark x1="41102" y1="95289" x2="25197" y2="87082"/>
                        <a14:foregroundMark x1="25197" y1="87082" x2="12441" y2="73556"/>
                        <a14:foregroundMark x1="12441" y1="73556" x2="4409" y2="44833"/>
                        <a14:foregroundMark x1="4409" y1="44833" x2="25512" y2="13222"/>
                        <a14:foregroundMark x1="25512" y1="13222" x2="26457" y2="12766"/>
                        <a14:foregroundMark x1="30551" y1="10182" x2="57165" y2="5623"/>
                        <a14:foregroundMark x1="57165" y1="5623" x2="37323" y2="8359"/>
                        <a14:foregroundMark x1="37323" y1="8359" x2="60472" y2="5167"/>
                        <a14:foregroundMark x1="60472" y1="5167" x2="62835" y2="6383"/>
                        <a14:foregroundMark x1="3449" y1="32979" x2="2835" y2="33587"/>
                        <a14:foregroundMark x1="20787" y1="15805" x2="3449" y2="32979"/>
                        <a14:foregroundMark x1="2625" y1="35855" x2="1260" y2="50608"/>
                        <a14:foregroundMark x1="2835" y1="33587" x2="2793" y2="34045"/>
                        <a14:foregroundMark x1="1260" y1="50608" x2="8189" y2="69453"/>
                        <a14:foregroundMark x1="8189" y1="69453" x2="65984" y2="67173"/>
                        <a14:foregroundMark x1="65984" y1="67173" x2="48976" y2="68541"/>
                        <a14:foregroundMark x1="48976" y1="68541" x2="39055" y2="34043"/>
                        <a14:foregroundMark x1="39055" y1="34043" x2="40472" y2="17325"/>
                        <a14:foregroundMark x1="40472" y1="17325" x2="64094" y2="28419"/>
                        <a14:foregroundMark x1="60472" y1="22796" x2="43622" y2="22796"/>
                        <a14:foregroundMark x1="43622" y1="22796" x2="43307" y2="23100"/>
                        <a14:foregroundMark x1="66142" y1="18693" x2="46929" y2="27508"/>
                        <a14:foregroundMark x1="46929" y1="27508" x2="46614" y2="47416"/>
                        <a14:foregroundMark x1="53701" y1="27660" x2="57795" y2="41337"/>
                        <a14:foregroundMark x1="54016" y1="29939" x2="53543" y2="52128"/>
                        <a14:foregroundMark x1="53543" y1="52128" x2="57480" y2="54711"/>
                        <a14:foregroundMark x1="40945" y1="63070" x2="57953" y2="60638"/>
                        <a14:foregroundMark x1="57953" y1="60638" x2="38898" y2="58663"/>
                        <a14:foregroundMark x1="38898" y1="58663" x2="42677" y2="57295"/>
                        <a14:foregroundMark x1="52756" y1="69149" x2="36693" y2="72188"/>
                        <a14:foregroundMark x1="36693" y1="72188" x2="40000" y2="72492"/>
                        <a14:foregroundMark x1="17480" y1="85714" x2="45039" y2="84498"/>
                        <a14:foregroundMark x1="45039" y1="84498" x2="86457" y2="86170"/>
                        <a14:foregroundMark x1="86457" y1="86170" x2="23465" y2="88298"/>
                        <a14:foregroundMark x1="8346" y1="85106" x2="10709" y2="85106"/>
                        <a14:foregroundMark x1="8661" y1="89970" x2="11496" y2="87386"/>
                        <a14:foregroundMark x1="96378" y1="57295" x2="96378" y2="57295"/>
                        <a14:foregroundMark x1="56063" y1="94225" x2="56063" y2="94225"/>
                        <a14:foregroundMark x1="65827" y1="70517" x2="65827" y2="70517"/>
                        <a14:foregroundMark x1="63780" y1="65653" x2="69606" y2="74164"/>
                        <a14:foregroundMark x1="61732" y1="61702" x2="43622" y2="60790"/>
                        <a14:foregroundMark x1="43622" y1="60790" x2="51654" y2="58511"/>
                        <a14:foregroundMark x1="56063" y1="73556" x2="57795" y2="70669"/>
                        <a14:foregroundMark x1="63780" y1="62310" x2="44882" y2="61702"/>
                        <a14:foregroundMark x1="44882" y1="61702" x2="50236" y2="62310"/>
                        <a14:foregroundMark x1="52913" y1="56231" x2="55748" y2="60486"/>
                        <a14:foregroundMark x1="35118" y1="64134" x2="33858" y2="65350"/>
                        <a14:foregroundMark x1="41102" y1="61702" x2="40945" y2="61702"/>
                        <a14:foregroundMark x1="38583" y1="62158" x2="38583" y2="62158"/>
                        <a14:foregroundMark x1="1575" y1="58511" x2="1575" y2="58511"/>
                        <a14:foregroundMark x1="1575" y1="58511" x2="1575" y2="58511"/>
                        <a14:foregroundMark x1="2362" y1="59271" x2="2362" y2="59271"/>
                        <a14:foregroundMark x1="89449" y1="89058" x2="89449" y2="89058"/>
                        <a14:foregroundMark x1="89291" y1="86170" x2="89291" y2="86170"/>
                        <a14:foregroundMark x1="37323" y1="20517" x2="37323" y2="20517"/>
                        <a14:foregroundMark x1="36063" y1="19757" x2="36063" y2="19757"/>
                        <a14:foregroundMark x1="34331" y1="20821" x2="34331" y2="20821"/>
                        <a14:foregroundMark x1="43150" y1="31763" x2="43150" y2="31763"/>
                        <a14:foregroundMark x1="42677" y1="31003" x2="42677" y2="31003"/>
                        <a14:foregroundMark x1="44252" y1="35714" x2="44252" y2="35714"/>
                        <a14:foregroundMark x1="44409" y1="37082" x2="44409" y2="37082"/>
                        <a14:foregroundMark x1="45669" y1="37994" x2="45669" y2="37994"/>
                        <a14:foregroundMark x1="7087" y1="90122" x2="7087" y2="90122"/>
                        <a14:backgroundMark x1="12756" y1="91337" x2="15591" y2="91793"/>
                        <a14:backgroundMark x1="12913" y1="91033" x2="14016" y2="91033"/>
                        <a14:backgroundMark x1="2520" y1="33891" x2="1575" y2="35258"/>
                        <a14:backgroundMark x1="2520" y1="33587" x2="2677" y2="33131"/>
                        <a14:backgroundMark x1="2835" y1="33891" x2="2835" y2="33891"/>
                        <a14:backgroundMark x1="2992" y1="33587" x2="2992" y2="33587"/>
                        <a14:backgroundMark x1="2677" y1="32979" x2="2677" y2="32979"/>
                        <a14:backgroundMark x1="3150" y1="33587" x2="3150" y2="33587"/>
                        <a14:backgroundMark x1="3150" y1="33131" x2="3150" y2="33131"/>
                        <a14:backgroundMark x1="2677" y1="34650" x2="2677" y2="34195"/>
                        <a14:backgroundMark x1="13228" y1="90729" x2="13228" y2="90729"/>
                        <a14:backgroundMark x1="13701" y1="90426" x2="13701" y2="904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6539" y="5884848"/>
            <a:ext cx="939136" cy="973152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DE31513-54E4-4428-8101-741A2318110E}"/>
              </a:ext>
            </a:extLst>
          </p:cNvPr>
          <p:cNvSpPr txBox="1"/>
          <p:nvPr/>
        </p:nvSpPr>
        <p:spPr>
          <a:xfrm>
            <a:off x="0" y="760589"/>
            <a:ext cx="12192001" cy="1272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8500"/>
              </a:lnSpc>
            </a:pPr>
            <a:r>
              <a:rPr lang="es-MX" sz="115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zidenz-Grotesk BQ Super" pitchFamily="50" charset="0"/>
              </a:rPr>
              <a:t>BENIGNIDAD</a:t>
            </a:r>
            <a:endParaRPr lang="en-US" sz="71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zidenz-Grotesk BQ Super" pitchFamily="50" charset="0"/>
            </a:endParaRPr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CB41C0A8-6BA6-4FCC-B4D7-B074372170B3}"/>
              </a:ext>
            </a:extLst>
          </p:cNvPr>
          <p:cNvSpPr/>
          <p:nvPr/>
        </p:nvSpPr>
        <p:spPr>
          <a:xfrm rot="17308291">
            <a:off x="10591012" y="2919990"/>
            <a:ext cx="1343907" cy="1343907"/>
          </a:xfrm>
          <a:prstGeom prst="ellipse">
            <a:avLst/>
          </a:prstGeom>
          <a:solidFill>
            <a:srgbClr val="FFC000">
              <a:alpha val="8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Oval 183">
            <a:extLst>
              <a:ext uri="{FF2B5EF4-FFF2-40B4-BE49-F238E27FC236}">
                <a16:creationId xmlns:a16="http://schemas.microsoft.com/office/drawing/2014/main" id="{85F87BA7-3323-42B9-9AC5-873E6A74A120}"/>
              </a:ext>
            </a:extLst>
          </p:cNvPr>
          <p:cNvSpPr/>
          <p:nvPr/>
        </p:nvSpPr>
        <p:spPr>
          <a:xfrm rot="17308291">
            <a:off x="10212502" y="3003249"/>
            <a:ext cx="907760" cy="919403"/>
          </a:xfrm>
          <a:prstGeom prst="ellipse">
            <a:avLst/>
          </a:prstGeom>
          <a:solidFill>
            <a:srgbClr val="2D083C">
              <a:alpha val="7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E0EE1B3-C903-4D81-A365-2A82FBA7160C}"/>
              </a:ext>
            </a:extLst>
          </p:cNvPr>
          <p:cNvSpPr txBox="1"/>
          <p:nvPr/>
        </p:nvSpPr>
        <p:spPr>
          <a:xfrm>
            <a:off x="1240221" y="1271857"/>
            <a:ext cx="9249103" cy="10566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8500"/>
              </a:lnSpc>
            </a:pPr>
            <a:r>
              <a:rPr lang="el-GR" sz="4400" dirty="0" err="1"/>
              <a:t>Χρηστότης</a:t>
            </a:r>
            <a:r>
              <a:rPr lang="el-GR" sz="4400" dirty="0"/>
              <a:t> </a:t>
            </a:r>
            <a:r>
              <a:rPr lang="es-MX" sz="4400" dirty="0"/>
              <a:t>/ </a:t>
            </a:r>
            <a:r>
              <a:rPr lang="es-MX" sz="4400" dirty="0" err="1"/>
              <a:t>khris-tóh-tys</a:t>
            </a:r>
            <a:r>
              <a:rPr lang="es-MX" sz="4400" dirty="0"/>
              <a:t>)</a:t>
            </a:r>
            <a:endParaRPr lang="en-US" sz="76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zidenz-Grotesk BQ Super" pitchFamily="50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E7FF0E4-E8E6-EFC9-E02B-539E3B7F0C87}"/>
              </a:ext>
            </a:extLst>
          </p:cNvPr>
          <p:cNvSpPr txBox="1"/>
          <p:nvPr/>
        </p:nvSpPr>
        <p:spPr>
          <a:xfrm>
            <a:off x="1091977" y="2504201"/>
            <a:ext cx="976673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dirty="0">
                <a:solidFill>
                  <a:srgbClr val="374151"/>
                </a:solidFill>
                <a:latin typeface="Söhne"/>
              </a:rPr>
              <a:t>La bondad se refiere a una actitud de amabilidad, compasión y consideración hacia los demás</a:t>
            </a:r>
            <a:endParaRPr lang="es-MX" sz="280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CD09DC3-A60D-170E-BA0D-3625FDC62DA9}"/>
              </a:ext>
            </a:extLst>
          </p:cNvPr>
          <p:cNvSpPr txBox="1"/>
          <p:nvPr/>
        </p:nvSpPr>
        <p:spPr>
          <a:xfrm>
            <a:off x="2363502" y="3800887"/>
            <a:ext cx="804923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400" dirty="0">
                <a:solidFill>
                  <a:srgbClr val="374151"/>
                </a:solidFill>
                <a:latin typeface="Söhne"/>
              </a:rPr>
              <a:t>Apoyo hacia aquellos que están pasando por momentos difíciles, ofreciéndoles ayuda, ánimo y apoyo.</a:t>
            </a:r>
          </a:p>
          <a:p>
            <a:pPr algn="ctr"/>
            <a:endParaRPr lang="es-ES" sz="2400" dirty="0">
              <a:solidFill>
                <a:srgbClr val="374151"/>
              </a:solidFill>
              <a:latin typeface="Söhne"/>
            </a:endParaRPr>
          </a:p>
          <a:p>
            <a:pPr algn="ctr"/>
            <a:r>
              <a:rPr lang="es-ES" sz="2400" b="1" dirty="0">
                <a:solidFill>
                  <a:schemeClr val="accent5">
                    <a:lumMod val="75000"/>
                    <a:lumOff val="25000"/>
                  </a:schemeClr>
                </a:solidFill>
                <a:latin typeface="Söhne"/>
              </a:rPr>
              <a:t>Este vocablo incluso se refiere a esperar que la gente que aun sabemos que esta tratando de engañarnos, aún así apoyarle.</a:t>
            </a:r>
            <a:endParaRPr lang="es-MX" sz="2400" b="1" dirty="0">
              <a:solidFill>
                <a:schemeClr val="accent5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2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Freeform: Shape 179">
            <a:extLst>
              <a:ext uri="{FF2B5EF4-FFF2-40B4-BE49-F238E27FC236}">
                <a16:creationId xmlns:a16="http://schemas.microsoft.com/office/drawing/2014/main" id="{00DE9B2D-FB36-4A84-9C30-F433E7DBE3B7}"/>
              </a:ext>
            </a:extLst>
          </p:cNvPr>
          <p:cNvSpPr/>
          <p:nvPr/>
        </p:nvSpPr>
        <p:spPr>
          <a:xfrm>
            <a:off x="1" y="4673272"/>
            <a:ext cx="2363501" cy="2184728"/>
          </a:xfrm>
          <a:custGeom>
            <a:avLst/>
            <a:gdLst>
              <a:gd name="connsiteX0" fmla="*/ 908133 w 2363501"/>
              <a:gd name="connsiteY0" fmla="*/ 0 h 2184728"/>
              <a:gd name="connsiteX1" fmla="*/ 2363501 w 2363501"/>
              <a:gd name="connsiteY1" fmla="*/ 1455368 h 2184728"/>
              <a:gd name="connsiteX2" fmla="*/ 2187846 w 2363501"/>
              <a:gd name="connsiteY2" fmla="*/ 2149083 h 2184728"/>
              <a:gd name="connsiteX3" fmla="*/ 2166191 w 2363501"/>
              <a:gd name="connsiteY3" fmla="*/ 2184728 h 2184728"/>
              <a:gd name="connsiteX4" fmla="*/ 0 w 2363501"/>
              <a:gd name="connsiteY4" fmla="*/ 2184728 h 2184728"/>
              <a:gd name="connsiteX5" fmla="*/ 0 w 2363501"/>
              <a:gd name="connsiteY5" fmla="*/ 319162 h 2184728"/>
              <a:gd name="connsiteX6" fmla="*/ 94423 w 2363501"/>
              <a:gd name="connsiteY6" fmla="*/ 248554 h 2184728"/>
              <a:gd name="connsiteX7" fmla="*/ 908133 w 2363501"/>
              <a:gd name="connsiteY7" fmla="*/ 0 h 2184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63501" h="2184728">
                <a:moveTo>
                  <a:pt x="908133" y="0"/>
                </a:moveTo>
                <a:cubicBezTo>
                  <a:pt x="1711911" y="0"/>
                  <a:pt x="2363501" y="651590"/>
                  <a:pt x="2363501" y="1455368"/>
                </a:cubicBezTo>
                <a:cubicBezTo>
                  <a:pt x="2363501" y="1706549"/>
                  <a:pt x="2299869" y="1942867"/>
                  <a:pt x="2187846" y="2149083"/>
                </a:cubicBezTo>
                <a:lnTo>
                  <a:pt x="2166191" y="2184728"/>
                </a:lnTo>
                <a:lnTo>
                  <a:pt x="0" y="2184728"/>
                </a:lnTo>
                <a:lnTo>
                  <a:pt x="0" y="319162"/>
                </a:lnTo>
                <a:lnTo>
                  <a:pt x="94423" y="248554"/>
                </a:lnTo>
                <a:cubicBezTo>
                  <a:pt x="326701" y="91630"/>
                  <a:pt x="606716" y="0"/>
                  <a:pt x="90813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8" name="Multiplication Sign 177">
            <a:extLst>
              <a:ext uri="{FF2B5EF4-FFF2-40B4-BE49-F238E27FC236}">
                <a16:creationId xmlns:a16="http://schemas.microsoft.com/office/drawing/2014/main" id="{18C8E5CD-5737-4B85-A61F-8756C34F735F}"/>
              </a:ext>
            </a:extLst>
          </p:cNvPr>
          <p:cNvSpPr/>
          <p:nvPr/>
        </p:nvSpPr>
        <p:spPr>
          <a:xfrm>
            <a:off x="1345131" y="5029200"/>
            <a:ext cx="626598" cy="489447"/>
          </a:xfrm>
          <a:prstGeom prst="mathMultiply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79" name="Oval 178">
            <a:extLst>
              <a:ext uri="{FF2B5EF4-FFF2-40B4-BE49-F238E27FC236}">
                <a16:creationId xmlns:a16="http://schemas.microsoft.com/office/drawing/2014/main" id="{A11E19F7-C7F0-4219-ABB3-7A4D0E579773}"/>
              </a:ext>
            </a:extLst>
          </p:cNvPr>
          <p:cNvSpPr/>
          <p:nvPr/>
        </p:nvSpPr>
        <p:spPr>
          <a:xfrm>
            <a:off x="78802" y="3800887"/>
            <a:ext cx="1495855" cy="1495855"/>
          </a:xfrm>
          <a:prstGeom prst="ellipse">
            <a:avLst/>
          </a:prstGeom>
          <a:solidFill>
            <a:srgbClr val="B8D13D">
              <a:alpha val="8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163C0192-EC06-4AD5-94B9-B81ED25121B0}"/>
              </a:ext>
            </a:extLst>
          </p:cNvPr>
          <p:cNvSpPr/>
          <p:nvPr/>
        </p:nvSpPr>
        <p:spPr>
          <a:xfrm>
            <a:off x="78802" y="158434"/>
            <a:ext cx="1013176" cy="1013176"/>
          </a:xfrm>
          <a:prstGeom prst="ellipse">
            <a:avLst/>
          </a:prstGeom>
          <a:solidFill>
            <a:srgbClr val="B8D13D">
              <a:alpha val="8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8BD86934-B35B-47E7-9F3D-C53CCCCCC282}"/>
              </a:ext>
            </a:extLst>
          </p:cNvPr>
          <p:cNvSpPr/>
          <p:nvPr/>
        </p:nvSpPr>
        <p:spPr>
          <a:xfrm>
            <a:off x="745407" y="185817"/>
            <a:ext cx="693141" cy="693141"/>
          </a:xfrm>
          <a:prstGeom prst="ellipse">
            <a:avLst/>
          </a:prstGeom>
          <a:solidFill>
            <a:srgbClr val="2D083C">
              <a:alpha val="7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ircle: Hollow 29">
            <a:extLst>
              <a:ext uri="{FF2B5EF4-FFF2-40B4-BE49-F238E27FC236}">
                <a16:creationId xmlns:a16="http://schemas.microsoft.com/office/drawing/2014/main" id="{651055D1-1660-4E53-901C-8EBCA36F40E5}"/>
              </a:ext>
            </a:extLst>
          </p:cNvPr>
          <p:cNvSpPr/>
          <p:nvPr/>
        </p:nvSpPr>
        <p:spPr>
          <a:xfrm>
            <a:off x="10931523" y="209513"/>
            <a:ext cx="818180" cy="818180"/>
          </a:xfrm>
          <a:prstGeom prst="donu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Block Arc 31">
            <a:extLst>
              <a:ext uri="{FF2B5EF4-FFF2-40B4-BE49-F238E27FC236}">
                <a16:creationId xmlns:a16="http://schemas.microsoft.com/office/drawing/2014/main" id="{0CFAB656-904B-4634-9801-AFEAA18AA4D7}"/>
              </a:ext>
            </a:extLst>
          </p:cNvPr>
          <p:cNvSpPr/>
          <p:nvPr/>
        </p:nvSpPr>
        <p:spPr>
          <a:xfrm rot="10800000">
            <a:off x="2541442" y="-669702"/>
            <a:ext cx="1307793" cy="1339403"/>
          </a:xfrm>
          <a:prstGeom prst="blockArc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78A54F8C-3896-4012-8326-2B3073307BD2}"/>
              </a:ext>
            </a:extLst>
          </p:cNvPr>
          <p:cNvSpPr/>
          <p:nvPr/>
        </p:nvSpPr>
        <p:spPr>
          <a:xfrm>
            <a:off x="11110519" y="5884848"/>
            <a:ext cx="973152" cy="973152"/>
          </a:xfrm>
          <a:prstGeom prst="ellipse">
            <a:avLst/>
          </a:prstGeom>
          <a:solidFill>
            <a:srgbClr val="FFC000">
              <a:alpha val="8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A6C0852-1B0A-4FC5-2AFB-2BF629D4DA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41" y="5712529"/>
            <a:ext cx="3191986" cy="93301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2F9C19B-92C0-C98C-95A3-40C5BF7D52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559" b="94225" l="1260" r="96378">
                        <a14:foregroundMark x1="21890" y1="16109" x2="42047" y2="3343"/>
                        <a14:foregroundMark x1="42047" y1="3343" x2="70866" y2="9422"/>
                        <a14:foregroundMark x1="70866" y1="9422" x2="88976" y2="25380"/>
                        <a14:foregroundMark x1="88976" y1="25380" x2="98110" y2="43009"/>
                        <a14:foregroundMark x1="98110" y1="43009" x2="93701" y2="66413"/>
                        <a14:foregroundMark x1="93701" y1="66413" x2="76850" y2="88298"/>
                        <a14:foregroundMark x1="76850" y1="88298" x2="57480" y2="96960"/>
                        <a14:foregroundMark x1="57480" y1="96960" x2="41102" y2="95289"/>
                        <a14:foregroundMark x1="41102" y1="95289" x2="25197" y2="87082"/>
                        <a14:foregroundMark x1="25197" y1="87082" x2="12441" y2="73556"/>
                        <a14:foregroundMark x1="12441" y1="73556" x2="4409" y2="44833"/>
                        <a14:foregroundMark x1="4409" y1="44833" x2="25512" y2="13222"/>
                        <a14:foregroundMark x1="25512" y1="13222" x2="26457" y2="12766"/>
                        <a14:foregroundMark x1="30551" y1="10182" x2="57165" y2="5623"/>
                        <a14:foregroundMark x1="57165" y1="5623" x2="37323" y2="8359"/>
                        <a14:foregroundMark x1="37323" y1="8359" x2="60472" y2="5167"/>
                        <a14:foregroundMark x1="60472" y1="5167" x2="62835" y2="6383"/>
                        <a14:foregroundMark x1="3449" y1="32979" x2="2835" y2="33587"/>
                        <a14:foregroundMark x1="20787" y1="15805" x2="3449" y2="32979"/>
                        <a14:foregroundMark x1="2625" y1="35855" x2="1260" y2="50608"/>
                        <a14:foregroundMark x1="2835" y1="33587" x2="2793" y2="34045"/>
                        <a14:foregroundMark x1="1260" y1="50608" x2="8189" y2="69453"/>
                        <a14:foregroundMark x1="8189" y1="69453" x2="65984" y2="67173"/>
                        <a14:foregroundMark x1="65984" y1="67173" x2="48976" y2="68541"/>
                        <a14:foregroundMark x1="48976" y1="68541" x2="39055" y2="34043"/>
                        <a14:foregroundMark x1="39055" y1="34043" x2="40472" y2="17325"/>
                        <a14:foregroundMark x1="40472" y1="17325" x2="64094" y2="28419"/>
                        <a14:foregroundMark x1="60472" y1="22796" x2="43622" y2="22796"/>
                        <a14:foregroundMark x1="43622" y1="22796" x2="43307" y2="23100"/>
                        <a14:foregroundMark x1="66142" y1="18693" x2="46929" y2="27508"/>
                        <a14:foregroundMark x1="46929" y1="27508" x2="46614" y2="47416"/>
                        <a14:foregroundMark x1="53701" y1="27660" x2="57795" y2="41337"/>
                        <a14:foregroundMark x1="54016" y1="29939" x2="53543" y2="52128"/>
                        <a14:foregroundMark x1="53543" y1="52128" x2="57480" y2="54711"/>
                        <a14:foregroundMark x1="40945" y1="63070" x2="57953" y2="60638"/>
                        <a14:foregroundMark x1="57953" y1="60638" x2="38898" y2="58663"/>
                        <a14:foregroundMark x1="38898" y1="58663" x2="42677" y2="57295"/>
                        <a14:foregroundMark x1="52756" y1="69149" x2="36693" y2="72188"/>
                        <a14:foregroundMark x1="36693" y1="72188" x2="40000" y2="72492"/>
                        <a14:foregroundMark x1="17480" y1="85714" x2="45039" y2="84498"/>
                        <a14:foregroundMark x1="45039" y1="84498" x2="86457" y2="86170"/>
                        <a14:foregroundMark x1="86457" y1="86170" x2="23465" y2="88298"/>
                        <a14:foregroundMark x1="8346" y1="85106" x2="10709" y2="85106"/>
                        <a14:foregroundMark x1="8661" y1="89970" x2="11496" y2="87386"/>
                        <a14:foregroundMark x1="96378" y1="57295" x2="96378" y2="57295"/>
                        <a14:foregroundMark x1="56063" y1="94225" x2="56063" y2="94225"/>
                        <a14:foregroundMark x1="65827" y1="70517" x2="65827" y2="70517"/>
                        <a14:foregroundMark x1="63780" y1="65653" x2="69606" y2="74164"/>
                        <a14:foregroundMark x1="61732" y1="61702" x2="43622" y2="60790"/>
                        <a14:foregroundMark x1="43622" y1="60790" x2="51654" y2="58511"/>
                        <a14:foregroundMark x1="56063" y1="73556" x2="57795" y2="70669"/>
                        <a14:foregroundMark x1="63780" y1="62310" x2="44882" y2="61702"/>
                        <a14:foregroundMark x1="44882" y1="61702" x2="50236" y2="62310"/>
                        <a14:foregroundMark x1="52913" y1="56231" x2="55748" y2="60486"/>
                        <a14:foregroundMark x1="35118" y1="64134" x2="33858" y2="65350"/>
                        <a14:foregroundMark x1="41102" y1="61702" x2="40945" y2="61702"/>
                        <a14:foregroundMark x1="38583" y1="62158" x2="38583" y2="62158"/>
                        <a14:foregroundMark x1="1575" y1="58511" x2="1575" y2="58511"/>
                        <a14:foregroundMark x1="1575" y1="58511" x2="1575" y2="58511"/>
                        <a14:foregroundMark x1="2362" y1="59271" x2="2362" y2="59271"/>
                        <a14:foregroundMark x1="89449" y1="89058" x2="89449" y2="89058"/>
                        <a14:foregroundMark x1="89291" y1="86170" x2="89291" y2="86170"/>
                        <a14:foregroundMark x1="37323" y1="20517" x2="37323" y2="20517"/>
                        <a14:foregroundMark x1="36063" y1="19757" x2="36063" y2="19757"/>
                        <a14:foregroundMark x1="34331" y1="20821" x2="34331" y2="20821"/>
                        <a14:foregroundMark x1="43150" y1="31763" x2="43150" y2="31763"/>
                        <a14:foregroundMark x1="42677" y1="31003" x2="42677" y2="31003"/>
                        <a14:foregroundMark x1="44252" y1="35714" x2="44252" y2="35714"/>
                        <a14:foregroundMark x1="44409" y1="37082" x2="44409" y2="37082"/>
                        <a14:foregroundMark x1="45669" y1="37994" x2="45669" y2="37994"/>
                        <a14:foregroundMark x1="7087" y1="90122" x2="7087" y2="90122"/>
                        <a14:backgroundMark x1="12756" y1="91337" x2="15591" y2="91793"/>
                        <a14:backgroundMark x1="12913" y1="91033" x2="14016" y2="91033"/>
                        <a14:backgroundMark x1="2520" y1="33891" x2="1575" y2="35258"/>
                        <a14:backgroundMark x1="2520" y1="33587" x2="2677" y2="33131"/>
                        <a14:backgroundMark x1="2835" y1="33891" x2="2835" y2="33891"/>
                        <a14:backgroundMark x1="2992" y1="33587" x2="2992" y2="33587"/>
                        <a14:backgroundMark x1="2677" y1="32979" x2="2677" y2="32979"/>
                        <a14:backgroundMark x1="3150" y1="33587" x2="3150" y2="33587"/>
                        <a14:backgroundMark x1="3150" y1="33131" x2="3150" y2="33131"/>
                        <a14:backgroundMark x1="2677" y1="34650" x2="2677" y2="34195"/>
                        <a14:backgroundMark x1="13228" y1="90729" x2="13228" y2="90729"/>
                        <a14:backgroundMark x1="13701" y1="90426" x2="13701" y2="904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6539" y="5884848"/>
            <a:ext cx="939136" cy="973152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DE31513-54E4-4428-8101-741A2318110E}"/>
              </a:ext>
            </a:extLst>
          </p:cNvPr>
          <p:cNvSpPr txBox="1"/>
          <p:nvPr/>
        </p:nvSpPr>
        <p:spPr>
          <a:xfrm>
            <a:off x="0" y="760589"/>
            <a:ext cx="12192001" cy="1272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8500"/>
              </a:lnSpc>
            </a:pPr>
            <a:r>
              <a:rPr lang="es-MX" sz="115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zidenz-Grotesk BQ Super" pitchFamily="50" charset="0"/>
              </a:rPr>
              <a:t>BONDAD</a:t>
            </a:r>
            <a:endParaRPr lang="en-US" sz="71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zidenz-Grotesk BQ Super" pitchFamily="50" charset="0"/>
            </a:endParaRPr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CB41C0A8-6BA6-4FCC-B4D7-B074372170B3}"/>
              </a:ext>
            </a:extLst>
          </p:cNvPr>
          <p:cNvSpPr/>
          <p:nvPr/>
        </p:nvSpPr>
        <p:spPr>
          <a:xfrm rot="17308291">
            <a:off x="8637270" y="5285776"/>
            <a:ext cx="1343907" cy="1343907"/>
          </a:xfrm>
          <a:prstGeom prst="ellipse">
            <a:avLst/>
          </a:prstGeom>
          <a:solidFill>
            <a:srgbClr val="FFC000">
              <a:alpha val="8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Oval 183">
            <a:extLst>
              <a:ext uri="{FF2B5EF4-FFF2-40B4-BE49-F238E27FC236}">
                <a16:creationId xmlns:a16="http://schemas.microsoft.com/office/drawing/2014/main" id="{85F87BA7-3323-42B9-9AC5-873E6A74A120}"/>
              </a:ext>
            </a:extLst>
          </p:cNvPr>
          <p:cNvSpPr/>
          <p:nvPr/>
        </p:nvSpPr>
        <p:spPr>
          <a:xfrm rot="17308291">
            <a:off x="8258760" y="5369035"/>
            <a:ext cx="907760" cy="919403"/>
          </a:xfrm>
          <a:prstGeom prst="ellipse">
            <a:avLst/>
          </a:prstGeom>
          <a:solidFill>
            <a:srgbClr val="2D083C">
              <a:alpha val="7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E0EE1B3-C903-4D81-A365-2A82FBA7160C}"/>
              </a:ext>
            </a:extLst>
          </p:cNvPr>
          <p:cNvSpPr txBox="1"/>
          <p:nvPr/>
        </p:nvSpPr>
        <p:spPr>
          <a:xfrm>
            <a:off x="599089" y="1271857"/>
            <a:ext cx="10710041" cy="10566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8500"/>
              </a:lnSpc>
            </a:pPr>
            <a:r>
              <a:rPr lang="el-GR" sz="4400" dirty="0" err="1"/>
              <a:t>Αγαθωσύνη</a:t>
            </a:r>
            <a:r>
              <a:rPr lang="el-GR" sz="4400" dirty="0"/>
              <a:t> </a:t>
            </a:r>
            <a:r>
              <a:rPr lang="es-MX" sz="4400" dirty="0"/>
              <a:t>/ ah-</a:t>
            </a:r>
            <a:r>
              <a:rPr lang="es-MX" sz="4400" dirty="0" err="1"/>
              <a:t>gah</a:t>
            </a:r>
            <a:r>
              <a:rPr lang="es-MX" sz="4400" dirty="0"/>
              <a:t>-</a:t>
            </a:r>
            <a:r>
              <a:rPr lang="es-MX" sz="4400" dirty="0" err="1"/>
              <a:t>thóh</a:t>
            </a:r>
            <a:r>
              <a:rPr lang="es-MX" sz="4400" dirty="0"/>
              <a:t>-si-</a:t>
            </a:r>
            <a:r>
              <a:rPr lang="es-MX" sz="4400" dirty="0" err="1"/>
              <a:t>ny</a:t>
            </a:r>
            <a:r>
              <a:rPr lang="es-MX" sz="4400" dirty="0"/>
              <a:t>)</a:t>
            </a:r>
            <a:endParaRPr lang="en-US" sz="76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zidenz-Grotesk BQ Super" pitchFamily="50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E7FF0E4-E8E6-EFC9-E02B-539E3B7F0C87}"/>
              </a:ext>
            </a:extLst>
          </p:cNvPr>
          <p:cNvSpPr txBox="1"/>
          <p:nvPr/>
        </p:nvSpPr>
        <p:spPr>
          <a:xfrm>
            <a:off x="1091977" y="2504201"/>
            <a:ext cx="976673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dirty="0">
                <a:solidFill>
                  <a:srgbClr val="374151"/>
                </a:solidFill>
                <a:latin typeface="Söhne"/>
              </a:rPr>
              <a:t>La bondad o generosidad se refiere a una actitud de dar y ayudar a los demás, incluso cuando no recibimos nada a cambio.</a:t>
            </a:r>
            <a:endParaRPr lang="es-MX" sz="280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CD09DC3-A60D-170E-BA0D-3625FDC62DA9}"/>
              </a:ext>
            </a:extLst>
          </p:cNvPr>
          <p:cNvSpPr txBox="1"/>
          <p:nvPr/>
        </p:nvSpPr>
        <p:spPr>
          <a:xfrm>
            <a:off x="2537215" y="4179559"/>
            <a:ext cx="683378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400" b="0" i="0" dirty="0">
                <a:solidFill>
                  <a:srgbClr val="374151"/>
                </a:solidFill>
                <a:effectLst/>
                <a:latin typeface="Söhne"/>
              </a:rPr>
              <a:t>Esta palabra termina con (</a:t>
            </a:r>
            <a:r>
              <a:rPr lang="el-GR" sz="2400" dirty="0"/>
              <a:t>σύνη</a:t>
            </a:r>
            <a:r>
              <a:rPr lang="es-MX" sz="2400" dirty="0"/>
              <a:t> / si - ny)</a:t>
            </a:r>
            <a:r>
              <a:rPr lang="es-ES" sz="2400" dirty="0">
                <a:solidFill>
                  <a:srgbClr val="374151"/>
                </a:solidFill>
                <a:latin typeface="Söhne"/>
              </a:rPr>
              <a:t> , que es usador para hacer énfasis en </a:t>
            </a:r>
            <a:r>
              <a:rPr lang="es-ES" sz="3200" b="1" dirty="0">
                <a:solidFill>
                  <a:schemeClr val="accent5">
                    <a:lumMod val="75000"/>
                    <a:lumOff val="25000"/>
                  </a:schemeClr>
                </a:solidFill>
                <a:latin typeface="Söhne"/>
              </a:rPr>
              <a:t>DAR.</a:t>
            </a:r>
            <a:endParaRPr lang="es-MX" sz="2400" b="1" dirty="0">
              <a:solidFill>
                <a:schemeClr val="accent5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3538DB4F-5456-BD7D-F698-6A5FA9237C3C}"/>
              </a:ext>
            </a:extLst>
          </p:cNvPr>
          <p:cNvCxnSpPr>
            <a:cxnSpLocks/>
          </p:cNvCxnSpPr>
          <p:nvPr/>
        </p:nvCxnSpPr>
        <p:spPr>
          <a:xfrm>
            <a:off x="1345131" y="3458308"/>
            <a:ext cx="935440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586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Freeform: Shape 179">
            <a:extLst>
              <a:ext uri="{FF2B5EF4-FFF2-40B4-BE49-F238E27FC236}">
                <a16:creationId xmlns:a16="http://schemas.microsoft.com/office/drawing/2014/main" id="{00DE9B2D-FB36-4A84-9C30-F433E7DBE3B7}"/>
              </a:ext>
            </a:extLst>
          </p:cNvPr>
          <p:cNvSpPr/>
          <p:nvPr/>
        </p:nvSpPr>
        <p:spPr>
          <a:xfrm>
            <a:off x="1" y="4673272"/>
            <a:ext cx="2363501" cy="2184728"/>
          </a:xfrm>
          <a:custGeom>
            <a:avLst/>
            <a:gdLst>
              <a:gd name="connsiteX0" fmla="*/ 908133 w 2363501"/>
              <a:gd name="connsiteY0" fmla="*/ 0 h 2184728"/>
              <a:gd name="connsiteX1" fmla="*/ 2363501 w 2363501"/>
              <a:gd name="connsiteY1" fmla="*/ 1455368 h 2184728"/>
              <a:gd name="connsiteX2" fmla="*/ 2187846 w 2363501"/>
              <a:gd name="connsiteY2" fmla="*/ 2149083 h 2184728"/>
              <a:gd name="connsiteX3" fmla="*/ 2166191 w 2363501"/>
              <a:gd name="connsiteY3" fmla="*/ 2184728 h 2184728"/>
              <a:gd name="connsiteX4" fmla="*/ 0 w 2363501"/>
              <a:gd name="connsiteY4" fmla="*/ 2184728 h 2184728"/>
              <a:gd name="connsiteX5" fmla="*/ 0 w 2363501"/>
              <a:gd name="connsiteY5" fmla="*/ 319162 h 2184728"/>
              <a:gd name="connsiteX6" fmla="*/ 94423 w 2363501"/>
              <a:gd name="connsiteY6" fmla="*/ 248554 h 2184728"/>
              <a:gd name="connsiteX7" fmla="*/ 908133 w 2363501"/>
              <a:gd name="connsiteY7" fmla="*/ 0 h 2184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63501" h="2184728">
                <a:moveTo>
                  <a:pt x="908133" y="0"/>
                </a:moveTo>
                <a:cubicBezTo>
                  <a:pt x="1711911" y="0"/>
                  <a:pt x="2363501" y="651590"/>
                  <a:pt x="2363501" y="1455368"/>
                </a:cubicBezTo>
                <a:cubicBezTo>
                  <a:pt x="2363501" y="1706549"/>
                  <a:pt x="2299869" y="1942867"/>
                  <a:pt x="2187846" y="2149083"/>
                </a:cubicBezTo>
                <a:lnTo>
                  <a:pt x="2166191" y="2184728"/>
                </a:lnTo>
                <a:lnTo>
                  <a:pt x="0" y="2184728"/>
                </a:lnTo>
                <a:lnTo>
                  <a:pt x="0" y="319162"/>
                </a:lnTo>
                <a:lnTo>
                  <a:pt x="94423" y="248554"/>
                </a:lnTo>
                <a:cubicBezTo>
                  <a:pt x="326701" y="91630"/>
                  <a:pt x="606716" y="0"/>
                  <a:pt x="90813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8" name="Multiplication Sign 177">
            <a:extLst>
              <a:ext uri="{FF2B5EF4-FFF2-40B4-BE49-F238E27FC236}">
                <a16:creationId xmlns:a16="http://schemas.microsoft.com/office/drawing/2014/main" id="{18C8E5CD-5737-4B85-A61F-8756C34F735F}"/>
              </a:ext>
            </a:extLst>
          </p:cNvPr>
          <p:cNvSpPr/>
          <p:nvPr/>
        </p:nvSpPr>
        <p:spPr>
          <a:xfrm>
            <a:off x="1345131" y="5029200"/>
            <a:ext cx="626598" cy="489447"/>
          </a:xfrm>
          <a:prstGeom prst="mathMultiply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79" name="Oval 178">
            <a:extLst>
              <a:ext uri="{FF2B5EF4-FFF2-40B4-BE49-F238E27FC236}">
                <a16:creationId xmlns:a16="http://schemas.microsoft.com/office/drawing/2014/main" id="{A11E19F7-C7F0-4219-ABB3-7A4D0E579773}"/>
              </a:ext>
            </a:extLst>
          </p:cNvPr>
          <p:cNvSpPr/>
          <p:nvPr/>
        </p:nvSpPr>
        <p:spPr>
          <a:xfrm>
            <a:off x="78802" y="3800887"/>
            <a:ext cx="1495855" cy="1495855"/>
          </a:xfrm>
          <a:prstGeom prst="ellipse">
            <a:avLst/>
          </a:prstGeom>
          <a:solidFill>
            <a:srgbClr val="B8D13D">
              <a:alpha val="8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163C0192-EC06-4AD5-94B9-B81ED25121B0}"/>
              </a:ext>
            </a:extLst>
          </p:cNvPr>
          <p:cNvSpPr/>
          <p:nvPr/>
        </p:nvSpPr>
        <p:spPr>
          <a:xfrm>
            <a:off x="78802" y="158434"/>
            <a:ext cx="1013176" cy="1013176"/>
          </a:xfrm>
          <a:prstGeom prst="ellipse">
            <a:avLst/>
          </a:prstGeom>
          <a:solidFill>
            <a:srgbClr val="B8D13D">
              <a:alpha val="8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8BD86934-B35B-47E7-9F3D-C53CCCCCC282}"/>
              </a:ext>
            </a:extLst>
          </p:cNvPr>
          <p:cNvSpPr/>
          <p:nvPr/>
        </p:nvSpPr>
        <p:spPr>
          <a:xfrm>
            <a:off x="745407" y="185817"/>
            <a:ext cx="693141" cy="693141"/>
          </a:xfrm>
          <a:prstGeom prst="ellipse">
            <a:avLst/>
          </a:prstGeom>
          <a:solidFill>
            <a:srgbClr val="2D083C">
              <a:alpha val="7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ircle: Hollow 29">
            <a:extLst>
              <a:ext uri="{FF2B5EF4-FFF2-40B4-BE49-F238E27FC236}">
                <a16:creationId xmlns:a16="http://schemas.microsoft.com/office/drawing/2014/main" id="{651055D1-1660-4E53-901C-8EBCA36F40E5}"/>
              </a:ext>
            </a:extLst>
          </p:cNvPr>
          <p:cNvSpPr/>
          <p:nvPr/>
        </p:nvSpPr>
        <p:spPr>
          <a:xfrm>
            <a:off x="10931523" y="209513"/>
            <a:ext cx="818180" cy="818180"/>
          </a:xfrm>
          <a:prstGeom prst="donu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Block Arc 31">
            <a:extLst>
              <a:ext uri="{FF2B5EF4-FFF2-40B4-BE49-F238E27FC236}">
                <a16:creationId xmlns:a16="http://schemas.microsoft.com/office/drawing/2014/main" id="{0CFAB656-904B-4634-9801-AFEAA18AA4D7}"/>
              </a:ext>
            </a:extLst>
          </p:cNvPr>
          <p:cNvSpPr/>
          <p:nvPr/>
        </p:nvSpPr>
        <p:spPr>
          <a:xfrm rot="10800000">
            <a:off x="2541442" y="-669702"/>
            <a:ext cx="1307793" cy="1339403"/>
          </a:xfrm>
          <a:prstGeom prst="blockArc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78A54F8C-3896-4012-8326-2B3073307BD2}"/>
              </a:ext>
            </a:extLst>
          </p:cNvPr>
          <p:cNvSpPr/>
          <p:nvPr/>
        </p:nvSpPr>
        <p:spPr>
          <a:xfrm>
            <a:off x="11110519" y="5884848"/>
            <a:ext cx="973152" cy="973152"/>
          </a:xfrm>
          <a:prstGeom prst="ellipse">
            <a:avLst/>
          </a:prstGeom>
          <a:solidFill>
            <a:srgbClr val="FFC000">
              <a:alpha val="8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A6C0852-1B0A-4FC5-2AFB-2BF629D4DA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41" y="5712529"/>
            <a:ext cx="3191986" cy="93301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2F9C19B-92C0-C98C-95A3-40C5BF7D52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559" b="94225" l="1260" r="96378">
                        <a14:foregroundMark x1="21890" y1="16109" x2="42047" y2="3343"/>
                        <a14:foregroundMark x1="42047" y1="3343" x2="70866" y2="9422"/>
                        <a14:foregroundMark x1="70866" y1="9422" x2="88976" y2="25380"/>
                        <a14:foregroundMark x1="88976" y1="25380" x2="98110" y2="43009"/>
                        <a14:foregroundMark x1="98110" y1="43009" x2="93701" y2="66413"/>
                        <a14:foregroundMark x1="93701" y1="66413" x2="76850" y2="88298"/>
                        <a14:foregroundMark x1="76850" y1="88298" x2="57480" y2="96960"/>
                        <a14:foregroundMark x1="57480" y1="96960" x2="41102" y2="95289"/>
                        <a14:foregroundMark x1="41102" y1="95289" x2="25197" y2="87082"/>
                        <a14:foregroundMark x1="25197" y1="87082" x2="12441" y2="73556"/>
                        <a14:foregroundMark x1="12441" y1="73556" x2="4409" y2="44833"/>
                        <a14:foregroundMark x1="4409" y1="44833" x2="25512" y2="13222"/>
                        <a14:foregroundMark x1="25512" y1="13222" x2="26457" y2="12766"/>
                        <a14:foregroundMark x1="30551" y1="10182" x2="57165" y2="5623"/>
                        <a14:foregroundMark x1="57165" y1="5623" x2="37323" y2="8359"/>
                        <a14:foregroundMark x1="37323" y1="8359" x2="60472" y2="5167"/>
                        <a14:foregroundMark x1="60472" y1="5167" x2="62835" y2="6383"/>
                        <a14:foregroundMark x1="3449" y1="32979" x2="2835" y2="33587"/>
                        <a14:foregroundMark x1="20787" y1="15805" x2="3449" y2="32979"/>
                        <a14:foregroundMark x1="2625" y1="35855" x2="1260" y2="50608"/>
                        <a14:foregroundMark x1="2835" y1="33587" x2="2793" y2="34045"/>
                        <a14:foregroundMark x1="1260" y1="50608" x2="8189" y2="69453"/>
                        <a14:foregroundMark x1="8189" y1="69453" x2="65984" y2="67173"/>
                        <a14:foregroundMark x1="65984" y1="67173" x2="48976" y2="68541"/>
                        <a14:foregroundMark x1="48976" y1="68541" x2="39055" y2="34043"/>
                        <a14:foregroundMark x1="39055" y1="34043" x2="40472" y2="17325"/>
                        <a14:foregroundMark x1="40472" y1="17325" x2="64094" y2="28419"/>
                        <a14:foregroundMark x1="60472" y1="22796" x2="43622" y2="22796"/>
                        <a14:foregroundMark x1="43622" y1="22796" x2="43307" y2="23100"/>
                        <a14:foregroundMark x1="66142" y1="18693" x2="46929" y2="27508"/>
                        <a14:foregroundMark x1="46929" y1="27508" x2="46614" y2="47416"/>
                        <a14:foregroundMark x1="53701" y1="27660" x2="57795" y2="41337"/>
                        <a14:foregroundMark x1="54016" y1="29939" x2="53543" y2="52128"/>
                        <a14:foregroundMark x1="53543" y1="52128" x2="57480" y2="54711"/>
                        <a14:foregroundMark x1="40945" y1="63070" x2="57953" y2="60638"/>
                        <a14:foregroundMark x1="57953" y1="60638" x2="38898" y2="58663"/>
                        <a14:foregroundMark x1="38898" y1="58663" x2="42677" y2="57295"/>
                        <a14:foregroundMark x1="52756" y1="69149" x2="36693" y2="72188"/>
                        <a14:foregroundMark x1="36693" y1="72188" x2="40000" y2="72492"/>
                        <a14:foregroundMark x1="17480" y1="85714" x2="45039" y2="84498"/>
                        <a14:foregroundMark x1="45039" y1="84498" x2="86457" y2="86170"/>
                        <a14:foregroundMark x1="86457" y1="86170" x2="23465" y2="88298"/>
                        <a14:foregroundMark x1="8346" y1="85106" x2="10709" y2="85106"/>
                        <a14:foregroundMark x1="8661" y1="89970" x2="11496" y2="87386"/>
                        <a14:foregroundMark x1="96378" y1="57295" x2="96378" y2="57295"/>
                        <a14:foregroundMark x1="56063" y1="94225" x2="56063" y2="94225"/>
                        <a14:foregroundMark x1="65827" y1="70517" x2="65827" y2="70517"/>
                        <a14:foregroundMark x1="63780" y1="65653" x2="69606" y2="74164"/>
                        <a14:foregroundMark x1="61732" y1="61702" x2="43622" y2="60790"/>
                        <a14:foregroundMark x1="43622" y1="60790" x2="51654" y2="58511"/>
                        <a14:foregroundMark x1="56063" y1="73556" x2="57795" y2="70669"/>
                        <a14:foregroundMark x1="63780" y1="62310" x2="44882" y2="61702"/>
                        <a14:foregroundMark x1="44882" y1="61702" x2="50236" y2="62310"/>
                        <a14:foregroundMark x1="52913" y1="56231" x2="55748" y2="60486"/>
                        <a14:foregroundMark x1="35118" y1="64134" x2="33858" y2="65350"/>
                        <a14:foregroundMark x1="41102" y1="61702" x2="40945" y2="61702"/>
                        <a14:foregroundMark x1="38583" y1="62158" x2="38583" y2="62158"/>
                        <a14:foregroundMark x1="1575" y1="58511" x2="1575" y2="58511"/>
                        <a14:foregroundMark x1="1575" y1="58511" x2="1575" y2="58511"/>
                        <a14:foregroundMark x1="2362" y1="59271" x2="2362" y2="59271"/>
                        <a14:foregroundMark x1="89449" y1="89058" x2="89449" y2="89058"/>
                        <a14:foregroundMark x1="89291" y1="86170" x2="89291" y2="86170"/>
                        <a14:foregroundMark x1="37323" y1="20517" x2="37323" y2="20517"/>
                        <a14:foregroundMark x1="36063" y1="19757" x2="36063" y2="19757"/>
                        <a14:foregroundMark x1="34331" y1="20821" x2="34331" y2="20821"/>
                        <a14:foregroundMark x1="43150" y1="31763" x2="43150" y2="31763"/>
                        <a14:foregroundMark x1="42677" y1="31003" x2="42677" y2="31003"/>
                        <a14:foregroundMark x1="44252" y1="35714" x2="44252" y2="35714"/>
                        <a14:foregroundMark x1="44409" y1="37082" x2="44409" y2="37082"/>
                        <a14:foregroundMark x1="45669" y1="37994" x2="45669" y2="37994"/>
                        <a14:foregroundMark x1="7087" y1="90122" x2="7087" y2="90122"/>
                        <a14:backgroundMark x1="12756" y1="91337" x2="15591" y2="91793"/>
                        <a14:backgroundMark x1="12913" y1="91033" x2="14016" y2="91033"/>
                        <a14:backgroundMark x1="2520" y1="33891" x2="1575" y2="35258"/>
                        <a14:backgroundMark x1="2520" y1="33587" x2="2677" y2="33131"/>
                        <a14:backgroundMark x1="2835" y1="33891" x2="2835" y2="33891"/>
                        <a14:backgroundMark x1="2992" y1="33587" x2="2992" y2="33587"/>
                        <a14:backgroundMark x1="2677" y1="32979" x2="2677" y2="32979"/>
                        <a14:backgroundMark x1="3150" y1="33587" x2="3150" y2="33587"/>
                        <a14:backgroundMark x1="3150" y1="33131" x2="3150" y2="33131"/>
                        <a14:backgroundMark x1="2677" y1="34650" x2="2677" y2="34195"/>
                        <a14:backgroundMark x1="13228" y1="90729" x2="13228" y2="90729"/>
                        <a14:backgroundMark x1="13701" y1="90426" x2="13701" y2="904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6539" y="5884848"/>
            <a:ext cx="939136" cy="973152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DE31513-54E4-4428-8101-741A2318110E}"/>
              </a:ext>
            </a:extLst>
          </p:cNvPr>
          <p:cNvSpPr txBox="1"/>
          <p:nvPr/>
        </p:nvSpPr>
        <p:spPr>
          <a:xfrm>
            <a:off x="0" y="760589"/>
            <a:ext cx="12192001" cy="1272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8500"/>
              </a:lnSpc>
            </a:pPr>
            <a:r>
              <a:rPr lang="es-MX" sz="115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zidenz-Grotesk BQ Super" pitchFamily="50" charset="0"/>
              </a:rPr>
              <a:t>FE</a:t>
            </a:r>
            <a:endParaRPr lang="en-US" sz="71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zidenz-Grotesk BQ Super" pitchFamily="50" charset="0"/>
            </a:endParaRPr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CB41C0A8-6BA6-4FCC-B4D7-B074372170B3}"/>
              </a:ext>
            </a:extLst>
          </p:cNvPr>
          <p:cNvSpPr/>
          <p:nvPr/>
        </p:nvSpPr>
        <p:spPr>
          <a:xfrm rot="17308291">
            <a:off x="8637270" y="5285776"/>
            <a:ext cx="1343907" cy="1343907"/>
          </a:xfrm>
          <a:prstGeom prst="ellipse">
            <a:avLst/>
          </a:prstGeom>
          <a:solidFill>
            <a:srgbClr val="FFC000">
              <a:alpha val="8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Oval 183">
            <a:extLst>
              <a:ext uri="{FF2B5EF4-FFF2-40B4-BE49-F238E27FC236}">
                <a16:creationId xmlns:a16="http://schemas.microsoft.com/office/drawing/2014/main" id="{85F87BA7-3323-42B9-9AC5-873E6A74A120}"/>
              </a:ext>
            </a:extLst>
          </p:cNvPr>
          <p:cNvSpPr/>
          <p:nvPr/>
        </p:nvSpPr>
        <p:spPr>
          <a:xfrm rot="17308291">
            <a:off x="8258760" y="5369035"/>
            <a:ext cx="907760" cy="919403"/>
          </a:xfrm>
          <a:prstGeom prst="ellipse">
            <a:avLst/>
          </a:prstGeom>
          <a:solidFill>
            <a:srgbClr val="2D083C">
              <a:alpha val="7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E0EE1B3-C903-4D81-A365-2A82FBA7160C}"/>
              </a:ext>
            </a:extLst>
          </p:cNvPr>
          <p:cNvSpPr txBox="1"/>
          <p:nvPr/>
        </p:nvSpPr>
        <p:spPr>
          <a:xfrm>
            <a:off x="3195338" y="1271857"/>
            <a:ext cx="6258910" cy="10566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8500"/>
              </a:lnSpc>
            </a:pPr>
            <a:r>
              <a:rPr lang="es-ES" sz="4400" dirty="0" err="1"/>
              <a:t>Πίστις</a:t>
            </a:r>
            <a:r>
              <a:rPr lang="es-ES" sz="4400" dirty="0"/>
              <a:t> / </a:t>
            </a:r>
            <a:r>
              <a:rPr lang="es-ES" sz="4400" dirty="0" err="1"/>
              <a:t>pí-stis</a:t>
            </a:r>
            <a:r>
              <a:rPr lang="es-ES" sz="4400" dirty="0"/>
              <a:t>)</a:t>
            </a:r>
            <a:endParaRPr lang="en-US" sz="76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zidenz-Grotesk BQ Super" pitchFamily="50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E7FF0E4-E8E6-EFC9-E02B-539E3B7F0C87}"/>
              </a:ext>
            </a:extLst>
          </p:cNvPr>
          <p:cNvSpPr txBox="1"/>
          <p:nvPr/>
        </p:nvSpPr>
        <p:spPr>
          <a:xfrm>
            <a:off x="1091977" y="2504201"/>
            <a:ext cx="976673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dirty="0">
                <a:solidFill>
                  <a:srgbClr val="374151"/>
                </a:solidFill>
                <a:latin typeface="Söhne"/>
              </a:rPr>
              <a:t>La fe se refiere a una confianza inquebrantable en Dios y su plan para nuestras vidas, incluso en momentos de incertidumbre o dificultad.</a:t>
            </a:r>
            <a:endParaRPr lang="es-MX" sz="280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CD09DC3-A60D-170E-BA0D-3625FDC62DA9}"/>
              </a:ext>
            </a:extLst>
          </p:cNvPr>
          <p:cNvSpPr txBox="1"/>
          <p:nvPr/>
        </p:nvSpPr>
        <p:spPr>
          <a:xfrm>
            <a:off x="1356976" y="4112206"/>
            <a:ext cx="950173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400" dirty="0">
                <a:solidFill>
                  <a:srgbClr val="374151"/>
                </a:solidFill>
                <a:latin typeface="Söhne"/>
              </a:rPr>
              <a:t>Aunque ande en valle de sombra de muerte,</a:t>
            </a:r>
          </a:p>
          <a:p>
            <a:pPr algn="ctr"/>
            <a:r>
              <a:rPr lang="es-ES" sz="2400" dirty="0">
                <a:solidFill>
                  <a:srgbClr val="374151"/>
                </a:solidFill>
                <a:latin typeface="Söhne"/>
              </a:rPr>
              <a:t>No temeré mal alguno, porque tú estarás conmigo;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1945185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Freeform: Shape 179">
            <a:extLst>
              <a:ext uri="{FF2B5EF4-FFF2-40B4-BE49-F238E27FC236}">
                <a16:creationId xmlns:a16="http://schemas.microsoft.com/office/drawing/2014/main" id="{00DE9B2D-FB36-4A84-9C30-F433E7DBE3B7}"/>
              </a:ext>
            </a:extLst>
          </p:cNvPr>
          <p:cNvSpPr/>
          <p:nvPr/>
        </p:nvSpPr>
        <p:spPr>
          <a:xfrm>
            <a:off x="1" y="4673272"/>
            <a:ext cx="2363501" cy="2184728"/>
          </a:xfrm>
          <a:custGeom>
            <a:avLst/>
            <a:gdLst>
              <a:gd name="connsiteX0" fmla="*/ 908133 w 2363501"/>
              <a:gd name="connsiteY0" fmla="*/ 0 h 2184728"/>
              <a:gd name="connsiteX1" fmla="*/ 2363501 w 2363501"/>
              <a:gd name="connsiteY1" fmla="*/ 1455368 h 2184728"/>
              <a:gd name="connsiteX2" fmla="*/ 2187846 w 2363501"/>
              <a:gd name="connsiteY2" fmla="*/ 2149083 h 2184728"/>
              <a:gd name="connsiteX3" fmla="*/ 2166191 w 2363501"/>
              <a:gd name="connsiteY3" fmla="*/ 2184728 h 2184728"/>
              <a:gd name="connsiteX4" fmla="*/ 0 w 2363501"/>
              <a:gd name="connsiteY4" fmla="*/ 2184728 h 2184728"/>
              <a:gd name="connsiteX5" fmla="*/ 0 w 2363501"/>
              <a:gd name="connsiteY5" fmla="*/ 319162 h 2184728"/>
              <a:gd name="connsiteX6" fmla="*/ 94423 w 2363501"/>
              <a:gd name="connsiteY6" fmla="*/ 248554 h 2184728"/>
              <a:gd name="connsiteX7" fmla="*/ 908133 w 2363501"/>
              <a:gd name="connsiteY7" fmla="*/ 0 h 2184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63501" h="2184728">
                <a:moveTo>
                  <a:pt x="908133" y="0"/>
                </a:moveTo>
                <a:cubicBezTo>
                  <a:pt x="1711911" y="0"/>
                  <a:pt x="2363501" y="651590"/>
                  <a:pt x="2363501" y="1455368"/>
                </a:cubicBezTo>
                <a:cubicBezTo>
                  <a:pt x="2363501" y="1706549"/>
                  <a:pt x="2299869" y="1942867"/>
                  <a:pt x="2187846" y="2149083"/>
                </a:cubicBezTo>
                <a:lnTo>
                  <a:pt x="2166191" y="2184728"/>
                </a:lnTo>
                <a:lnTo>
                  <a:pt x="0" y="2184728"/>
                </a:lnTo>
                <a:lnTo>
                  <a:pt x="0" y="319162"/>
                </a:lnTo>
                <a:lnTo>
                  <a:pt x="94423" y="248554"/>
                </a:lnTo>
                <a:cubicBezTo>
                  <a:pt x="326701" y="91630"/>
                  <a:pt x="606716" y="0"/>
                  <a:pt x="90813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8" name="Multiplication Sign 177">
            <a:extLst>
              <a:ext uri="{FF2B5EF4-FFF2-40B4-BE49-F238E27FC236}">
                <a16:creationId xmlns:a16="http://schemas.microsoft.com/office/drawing/2014/main" id="{18C8E5CD-5737-4B85-A61F-8756C34F735F}"/>
              </a:ext>
            </a:extLst>
          </p:cNvPr>
          <p:cNvSpPr/>
          <p:nvPr/>
        </p:nvSpPr>
        <p:spPr>
          <a:xfrm>
            <a:off x="1345131" y="5029200"/>
            <a:ext cx="626598" cy="489447"/>
          </a:xfrm>
          <a:prstGeom prst="mathMultiply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79" name="Oval 178">
            <a:extLst>
              <a:ext uri="{FF2B5EF4-FFF2-40B4-BE49-F238E27FC236}">
                <a16:creationId xmlns:a16="http://schemas.microsoft.com/office/drawing/2014/main" id="{A11E19F7-C7F0-4219-ABB3-7A4D0E579773}"/>
              </a:ext>
            </a:extLst>
          </p:cNvPr>
          <p:cNvSpPr/>
          <p:nvPr/>
        </p:nvSpPr>
        <p:spPr>
          <a:xfrm>
            <a:off x="78802" y="3800887"/>
            <a:ext cx="1495855" cy="1495855"/>
          </a:xfrm>
          <a:prstGeom prst="ellipse">
            <a:avLst/>
          </a:prstGeom>
          <a:solidFill>
            <a:srgbClr val="B8D13D">
              <a:alpha val="8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163C0192-EC06-4AD5-94B9-B81ED25121B0}"/>
              </a:ext>
            </a:extLst>
          </p:cNvPr>
          <p:cNvSpPr/>
          <p:nvPr/>
        </p:nvSpPr>
        <p:spPr>
          <a:xfrm>
            <a:off x="78802" y="158434"/>
            <a:ext cx="1013176" cy="1013176"/>
          </a:xfrm>
          <a:prstGeom prst="ellipse">
            <a:avLst/>
          </a:prstGeom>
          <a:solidFill>
            <a:srgbClr val="B8D13D">
              <a:alpha val="8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8BD86934-B35B-47E7-9F3D-C53CCCCCC282}"/>
              </a:ext>
            </a:extLst>
          </p:cNvPr>
          <p:cNvSpPr/>
          <p:nvPr/>
        </p:nvSpPr>
        <p:spPr>
          <a:xfrm>
            <a:off x="745407" y="185817"/>
            <a:ext cx="693141" cy="693141"/>
          </a:xfrm>
          <a:prstGeom prst="ellipse">
            <a:avLst/>
          </a:prstGeom>
          <a:solidFill>
            <a:srgbClr val="2D083C">
              <a:alpha val="7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ircle: Hollow 29">
            <a:extLst>
              <a:ext uri="{FF2B5EF4-FFF2-40B4-BE49-F238E27FC236}">
                <a16:creationId xmlns:a16="http://schemas.microsoft.com/office/drawing/2014/main" id="{651055D1-1660-4E53-901C-8EBCA36F40E5}"/>
              </a:ext>
            </a:extLst>
          </p:cNvPr>
          <p:cNvSpPr/>
          <p:nvPr/>
        </p:nvSpPr>
        <p:spPr>
          <a:xfrm>
            <a:off x="10931523" y="209513"/>
            <a:ext cx="818180" cy="818180"/>
          </a:xfrm>
          <a:prstGeom prst="donu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Block Arc 31">
            <a:extLst>
              <a:ext uri="{FF2B5EF4-FFF2-40B4-BE49-F238E27FC236}">
                <a16:creationId xmlns:a16="http://schemas.microsoft.com/office/drawing/2014/main" id="{0CFAB656-904B-4634-9801-AFEAA18AA4D7}"/>
              </a:ext>
            </a:extLst>
          </p:cNvPr>
          <p:cNvSpPr/>
          <p:nvPr/>
        </p:nvSpPr>
        <p:spPr>
          <a:xfrm rot="10800000">
            <a:off x="2541442" y="-669702"/>
            <a:ext cx="1307793" cy="1339403"/>
          </a:xfrm>
          <a:prstGeom prst="blockArc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78A54F8C-3896-4012-8326-2B3073307BD2}"/>
              </a:ext>
            </a:extLst>
          </p:cNvPr>
          <p:cNvSpPr/>
          <p:nvPr/>
        </p:nvSpPr>
        <p:spPr>
          <a:xfrm>
            <a:off x="11110519" y="5884848"/>
            <a:ext cx="973152" cy="973152"/>
          </a:xfrm>
          <a:prstGeom prst="ellipse">
            <a:avLst/>
          </a:prstGeom>
          <a:solidFill>
            <a:srgbClr val="FFC000">
              <a:alpha val="8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A6C0852-1B0A-4FC5-2AFB-2BF629D4DA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41" y="5712529"/>
            <a:ext cx="3191986" cy="93301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2F9C19B-92C0-C98C-95A3-40C5BF7D52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559" b="94225" l="1260" r="96378">
                        <a14:foregroundMark x1="21890" y1="16109" x2="42047" y2="3343"/>
                        <a14:foregroundMark x1="42047" y1="3343" x2="70866" y2="9422"/>
                        <a14:foregroundMark x1="70866" y1="9422" x2="88976" y2="25380"/>
                        <a14:foregroundMark x1="88976" y1="25380" x2="98110" y2="43009"/>
                        <a14:foregroundMark x1="98110" y1="43009" x2="93701" y2="66413"/>
                        <a14:foregroundMark x1="93701" y1="66413" x2="76850" y2="88298"/>
                        <a14:foregroundMark x1="76850" y1="88298" x2="57480" y2="96960"/>
                        <a14:foregroundMark x1="57480" y1="96960" x2="41102" y2="95289"/>
                        <a14:foregroundMark x1="41102" y1="95289" x2="25197" y2="87082"/>
                        <a14:foregroundMark x1="25197" y1="87082" x2="12441" y2="73556"/>
                        <a14:foregroundMark x1="12441" y1="73556" x2="4409" y2="44833"/>
                        <a14:foregroundMark x1="4409" y1="44833" x2="25512" y2="13222"/>
                        <a14:foregroundMark x1="25512" y1="13222" x2="26457" y2="12766"/>
                        <a14:foregroundMark x1="30551" y1="10182" x2="57165" y2="5623"/>
                        <a14:foregroundMark x1="57165" y1="5623" x2="37323" y2="8359"/>
                        <a14:foregroundMark x1="37323" y1="8359" x2="60472" y2="5167"/>
                        <a14:foregroundMark x1="60472" y1="5167" x2="62835" y2="6383"/>
                        <a14:foregroundMark x1="3449" y1="32979" x2="2835" y2="33587"/>
                        <a14:foregroundMark x1="20787" y1="15805" x2="3449" y2="32979"/>
                        <a14:foregroundMark x1="2625" y1="35855" x2="1260" y2="50608"/>
                        <a14:foregroundMark x1="2835" y1="33587" x2="2793" y2="34045"/>
                        <a14:foregroundMark x1="1260" y1="50608" x2="8189" y2="69453"/>
                        <a14:foregroundMark x1="8189" y1="69453" x2="65984" y2="67173"/>
                        <a14:foregroundMark x1="65984" y1="67173" x2="48976" y2="68541"/>
                        <a14:foregroundMark x1="48976" y1="68541" x2="39055" y2="34043"/>
                        <a14:foregroundMark x1="39055" y1="34043" x2="40472" y2="17325"/>
                        <a14:foregroundMark x1="40472" y1="17325" x2="64094" y2="28419"/>
                        <a14:foregroundMark x1="60472" y1="22796" x2="43622" y2="22796"/>
                        <a14:foregroundMark x1="43622" y1="22796" x2="43307" y2="23100"/>
                        <a14:foregroundMark x1="66142" y1="18693" x2="46929" y2="27508"/>
                        <a14:foregroundMark x1="46929" y1="27508" x2="46614" y2="47416"/>
                        <a14:foregroundMark x1="53701" y1="27660" x2="57795" y2="41337"/>
                        <a14:foregroundMark x1="54016" y1="29939" x2="53543" y2="52128"/>
                        <a14:foregroundMark x1="53543" y1="52128" x2="57480" y2="54711"/>
                        <a14:foregroundMark x1="40945" y1="63070" x2="57953" y2="60638"/>
                        <a14:foregroundMark x1="57953" y1="60638" x2="38898" y2="58663"/>
                        <a14:foregroundMark x1="38898" y1="58663" x2="42677" y2="57295"/>
                        <a14:foregroundMark x1="52756" y1="69149" x2="36693" y2="72188"/>
                        <a14:foregroundMark x1="36693" y1="72188" x2="40000" y2="72492"/>
                        <a14:foregroundMark x1="17480" y1="85714" x2="45039" y2="84498"/>
                        <a14:foregroundMark x1="45039" y1="84498" x2="86457" y2="86170"/>
                        <a14:foregroundMark x1="86457" y1="86170" x2="23465" y2="88298"/>
                        <a14:foregroundMark x1="8346" y1="85106" x2="10709" y2="85106"/>
                        <a14:foregroundMark x1="8661" y1="89970" x2="11496" y2="87386"/>
                        <a14:foregroundMark x1="96378" y1="57295" x2="96378" y2="57295"/>
                        <a14:foregroundMark x1="56063" y1="94225" x2="56063" y2="94225"/>
                        <a14:foregroundMark x1="65827" y1="70517" x2="65827" y2="70517"/>
                        <a14:foregroundMark x1="63780" y1="65653" x2="69606" y2="74164"/>
                        <a14:foregroundMark x1="61732" y1="61702" x2="43622" y2="60790"/>
                        <a14:foregroundMark x1="43622" y1="60790" x2="51654" y2="58511"/>
                        <a14:foregroundMark x1="56063" y1="73556" x2="57795" y2="70669"/>
                        <a14:foregroundMark x1="63780" y1="62310" x2="44882" y2="61702"/>
                        <a14:foregroundMark x1="44882" y1="61702" x2="50236" y2="62310"/>
                        <a14:foregroundMark x1="52913" y1="56231" x2="55748" y2="60486"/>
                        <a14:foregroundMark x1="35118" y1="64134" x2="33858" y2="65350"/>
                        <a14:foregroundMark x1="41102" y1="61702" x2="40945" y2="61702"/>
                        <a14:foregroundMark x1="38583" y1="62158" x2="38583" y2="62158"/>
                        <a14:foregroundMark x1="1575" y1="58511" x2="1575" y2="58511"/>
                        <a14:foregroundMark x1="1575" y1="58511" x2="1575" y2="58511"/>
                        <a14:foregroundMark x1="2362" y1="59271" x2="2362" y2="59271"/>
                        <a14:foregroundMark x1="89449" y1="89058" x2="89449" y2="89058"/>
                        <a14:foregroundMark x1="89291" y1="86170" x2="89291" y2="86170"/>
                        <a14:foregroundMark x1="37323" y1="20517" x2="37323" y2="20517"/>
                        <a14:foregroundMark x1="36063" y1="19757" x2="36063" y2="19757"/>
                        <a14:foregroundMark x1="34331" y1="20821" x2="34331" y2="20821"/>
                        <a14:foregroundMark x1="43150" y1="31763" x2="43150" y2="31763"/>
                        <a14:foregroundMark x1="42677" y1="31003" x2="42677" y2="31003"/>
                        <a14:foregroundMark x1="44252" y1="35714" x2="44252" y2="35714"/>
                        <a14:foregroundMark x1="44409" y1="37082" x2="44409" y2="37082"/>
                        <a14:foregroundMark x1="45669" y1="37994" x2="45669" y2="37994"/>
                        <a14:foregroundMark x1="7087" y1="90122" x2="7087" y2="90122"/>
                        <a14:backgroundMark x1="12756" y1="91337" x2="15591" y2="91793"/>
                        <a14:backgroundMark x1="12913" y1="91033" x2="14016" y2="91033"/>
                        <a14:backgroundMark x1="2520" y1="33891" x2="1575" y2="35258"/>
                        <a14:backgroundMark x1="2520" y1="33587" x2="2677" y2="33131"/>
                        <a14:backgroundMark x1="2835" y1="33891" x2="2835" y2="33891"/>
                        <a14:backgroundMark x1="2992" y1="33587" x2="2992" y2="33587"/>
                        <a14:backgroundMark x1="2677" y1="32979" x2="2677" y2="32979"/>
                        <a14:backgroundMark x1="3150" y1="33587" x2="3150" y2="33587"/>
                        <a14:backgroundMark x1="3150" y1="33131" x2="3150" y2="33131"/>
                        <a14:backgroundMark x1="2677" y1="34650" x2="2677" y2="34195"/>
                        <a14:backgroundMark x1="13228" y1="90729" x2="13228" y2="90729"/>
                        <a14:backgroundMark x1="13701" y1="90426" x2="13701" y2="904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6539" y="5884848"/>
            <a:ext cx="939136" cy="973152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DE31513-54E4-4428-8101-741A2318110E}"/>
              </a:ext>
            </a:extLst>
          </p:cNvPr>
          <p:cNvSpPr txBox="1"/>
          <p:nvPr/>
        </p:nvSpPr>
        <p:spPr>
          <a:xfrm>
            <a:off x="0" y="760589"/>
            <a:ext cx="12192001" cy="1212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8500"/>
              </a:lnSpc>
            </a:pPr>
            <a:r>
              <a:rPr lang="es-MX" sz="9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zidenz-Grotesk BQ Super" pitchFamily="50" charset="0"/>
              </a:rPr>
              <a:t>MANSEDUMBRE</a:t>
            </a:r>
            <a:endParaRPr lang="en-US" sz="595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zidenz-Grotesk BQ Super" pitchFamily="50" charset="0"/>
            </a:endParaRPr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CB41C0A8-6BA6-4FCC-B4D7-B074372170B3}"/>
              </a:ext>
            </a:extLst>
          </p:cNvPr>
          <p:cNvSpPr/>
          <p:nvPr/>
        </p:nvSpPr>
        <p:spPr>
          <a:xfrm rot="17308291">
            <a:off x="8637270" y="5285776"/>
            <a:ext cx="1343907" cy="1343907"/>
          </a:xfrm>
          <a:prstGeom prst="ellipse">
            <a:avLst/>
          </a:prstGeom>
          <a:solidFill>
            <a:srgbClr val="FFC000">
              <a:alpha val="8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Oval 183">
            <a:extLst>
              <a:ext uri="{FF2B5EF4-FFF2-40B4-BE49-F238E27FC236}">
                <a16:creationId xmlns:a16="http://schemas.microsoft.com/office/drawing/2014/main" id="{85F87BA7-3323-42B9-9AC5-873E6A74A120}"/>
              </a:ext>
            </a:extLst>
          </p:cNvPr>
          <p:cNvSpPr/>
          <p:nvPr/>
        </p:nvSpPr>
        <p:spPr>
          <a:xfrm rot="17308291">
            <a:off x="8258760" y="5369035"/>
            <a:ext cx="907760" cy="919403"/>
          </a:xfrm>
          <a:prstGeom prst="ellipse">
            <a:avLst/>
          </a:prstGeom>
          <a:solidFill>
            <a:srgbClr val="2D083C">
              <a:alpha val="7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E0EE1B3-C903-4D81-A365-2A82FBA7160C}"/>
              </a:ext>
            </a:extLst>
          </p:cNvPr>
          <p:cNvSpPr txBox="1"/>
          <p:nvPr/>
        </p:nvSpPr>
        <p:spPr>
          <a:xfrm>
            <a:off x="3195338" y="1271857"/>
            <a:ext cx="6258910" cy="10566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8500"/>
              </a:lnSpc>
            </a:pPr>
            <a:r>
              <a:rPr lang="es-ES" sz="4400" dirty="0" err="1"/>
              <a:t>Πρ</a:t>
            </a:r>
            <a:r>
              <a:rPr lang="es-ES" sz="4400" dirty="0"/>
              <a:t>αΰτης / prah-í-tys)</a:t>
            </a:r>
            <a:endParaRPr lang="en-US" sz="76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zidenz-Grotesk BQ Super" pitchFamily="50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E7FF0E4-E8E6-EFC9-E02B-539E3B7F0C87}"/>
              </a:ext>
            </a:extLst>
          </p:cNvPr>
          <p:cNvSpPr txBox="1"/>
          <p:nvPr/>
        </p:nvSpPr>
        <p:spPr>
          <a:xfrm>
            <a:off x="1212631" y="2328493"/>
            <a:ext cx="976673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dirty="0">
                <a:solidFill>
                  <a:srgbClr val="374151"/>
                </a:solidFill>
                <a:latin typeface="Söhne"/>
              </a:rPr>
              <a:t>La mansedumbre se refiere a la humildad y la amabilidad en el trato con los demás. Es la disposición a someterse a la voluntad de Dios y la capacidad de perdonar y mostrar compasión.</a:t>
            </a:r>
            <a:endParaRPr lang="es-MX" sz="280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CD09DC3-A60D-170E-BA0D-3625FDC62DA9}"/>
              </a:ext>
            </a:extLst>
          </p:cNvPr>
          <p:cNvSpPr txBox="1"/>
          <p:nvPr/>
        </p:nvSpPr>
        <p:spPr>
          <a:xfrm>
            <a:off x="2669628" y="3800887"/>
            <a:ext cx="650590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dirty="0"/>
              <a:t>Enseñar a los discípulos a ser pacientes y amables en el trato con los demás, incluso en situaciones difíciles</a:t>
            </a:r>
            <a:endParaRPr lang="es-MX" sz="3600" dirty="0"/>
          </a:p>
        </p:txBody>
      </p:sp>
    </p:spTree>
    <p:extLst>
      <p:ext uri="{BB962C8B-B14F-4D97-AF65-F5344CB8AC3E}">
        <p14:creationId xmlns:p14="http://schemas.microsoft.com/office/powerpoint/2010/main" val="2770137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Freeform: Shape 179">
            <a:extLst>
              <a:ext uri="{FF2B5EF4-FFF2-40B4-BE49-F238E27FC236}">
                <a16:creationId xmlns:a16="http://schemas.microsoft.com/office/drawing/2014/main" id="{00DE9B2D-FB36-4A84-9C30-F433E7DBE3B7}"/>
              </a:ext>
            </a:extLst>
          </p:cNvPr>
          <p:cNvSpPr/>
          <p:nvPr/>
        </p:nvSpPr>
        <p:spPr>
          <a:xfrm>
            <a:off x="1" y="4673272"/>
            <a:ext cx="2363501" cy="2184728"/>
          </a:xfrm>
          <a:custGeom>
            <a:avLst/>
            <a:gdLst>
              <a:gd name="connsiteX0" fmla="*/ 908133 w 2363501"/>
              <a:gd name="connsiteY0" fmla="*/ 0 h 2184728"/>
              <a:gd name="connsiteX1" fmla="*/ 2363501 w 2363501"/>
              <a:gd name="connsiteY1" fmla="*/ 1455368 h 2184728"/>
              <a:gd name="connsiteX2" fmla="*/ 2187846 w 2363501"/>
              <a:gd name="connsiteY2" fmla="*/ 2149083 h 2184728"/>
              <a:gd name="connsiteX3" fmla="*/ 2166191 w 2363501"/>
              <a:gd name="connsiteY3" fmla="*/ 2184728 h 2184728"/>
              <a:gd name="connsiteX4" fmla="*/ 0 w 2363501"/>
              <a:gd name="connsiteY4" fmla="*/ 2184728 h 2184728"/>
              <a:gd name="connsiteX5" fmla="*/ 0 w 2363501"/>
              <a:gd name="connsiteY5" fmla="*/ 319162 h 2184728"/>
              <a:gd name="connsiteX6" fmla="*/ 94423 w 2363501"/>
              <a:gd name="connsiteY6" fmla="*/ 248554 h 2184728"/>
              <a:gd name="connsiteX7" fmla="*/ 908133 w 2363501"/>
              <a:gd name="connsiteY7" fmla="*/ 0 h 2184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63501" h="2184728">
                <a:moveTo>
                  <a:pt x="908133" y="0"/>
                </a:moveTo>
                <a:cubicBezTo>
                  <a:pt x="1711911" y="0"/>
                  <a:pt x="2363501" y="651590"/>
                  <a:pt x="2363501" y="1455368"/>
                </a:cubicBezTo>
                <a:cubicBezTo>
                  <a:pt x="2363501" y="1706549"/>
                  <a:pt x="2299869" y="1942867"/>
                  <a:pt x="2187846" y="2149083"/>
                </a:cubicBezTo>
                <a:lnTo>
                  <a:pt x="2166191" y="2184728"/>
                </a:lnTo>
                <a:lnTo>
                  <a:pt x="0" y="2184728"/>
                </a:lnTo>
                <a:lnTo>
                  <a:pt x="0" y="319162"/>
                </a:lnTo>
                <a:lnTo>
                  <a:pt x="94423" y="248554"/>
                </a:lnTo>
                <a:cubicBezTo>
                  <a:pt x="326701" y="91630"/>
                  <a:pt x="606716" y="0"/>
                  <a:pt x="90813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8" name="Multiplication Sign 177">
            <a:extLst>
              <a:ext uri="{FF2B5EF4-FFF2-40B4-BE49-F238E27FC236}">
                <a16:creationId xmlns:a16="http://schemas.microsoft.com/office/drawing/2014/main" id="{18C8E5CD-5737-4B85-A61F-8756C34F735F}"/>
              </a:ext>
            </a:extLst>
          </p:cNvPr>
          <p:cNvSpPr/>
          <p:nvPr/>
        </p:nvSpPr>
        <p:spPr>
          <a:xfrm>
            <a:off x="93442" y="5056899"/>
            <a:ext cx="626598" cy="489447"/>
          </a:xfrm>
          <a:prstGeom prst="mathMultiply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163C0192-EC06-4AD5-94B9-B81ED25121B0}"/>
              </a:ext>
            </a:extLst>
          </p:cNvPr>
          <p:cNvSpPr/>
          <p:nvPr/>
        </p:nvSpPr>
        <p:spPr>
          <a:xfrm>
            <a:off x="78802" y="158434"/>
            <a:ext cx="1013176" cy="1013176"/>
          </a:xfrm>
          <a:prstGeom prst="ellipse">
            <a:avLst/>
          </a:prstGeom>
          <a:solidFill>
            <a:srgbClr val="B8D13D">
              <a:alpha val="8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8BD86934-B35B-47E7-9F3D-C53CCCCCC282}"/>
              </a:ext>
            </a:extLst>
          </p:cNvPr>
          <p:cNvSpPr/>
          <p:nvPr/>
        </p:nvSpPr>
        <p:spPr>
          <a:xfrm>
            <a:off x="745407" y="185817"/>
            <a:ext cx="693141" cy="693141"/>
          </a:xfrm>
          <a:prstGeom prst="ellipse">
            <a:avLst/>
          </a:prstGeom>
          <a:solidFill>
            <a:srgbClr val="2D083C">
              <a:alpha val="7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ircle: Hollow 29">
            <a:extLst>
              <a:ext uri="{FF2B5EF4-FFF2-40B4-BE49-F238E27FC236}">
                <a16:creationId xmlns:a16="http://schemas.microsoft.com/office/drawing/2014/main" id="{651055D1-1660-4E53-901C-8EBCA36F40E5}"/>
              </a:ext>
            </a:extLst>
          </p:cNvPr>
          <p:cNvSpPr/>
          <p:nvPr/>
        </p:nvSpPr>
        <p:spPr>
          <a:xfrm>
            <a:off x="10931523" y="209513"/>
            <a:ext cx="818180" cy="818180"/>
          </a:xfrm>
          <a:prstGeom prst="donu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Block Arc 31">
            <a:extLst>
              <a:ext uri="{FF2B5EF4-FFF2-40B4-BE49-F238E27FC236}">
                <a16:creationId xmlns:a16="http://schemas.microsoft.com/office/drawing/2014/main" id="{0CFAB656-904B-4634-9801-AFEAA18AA4D7}"/>
              </a:ext>
            </a:extLst>
          </p:cNvPr>
          <p:cNvSpPr/>
          <p:nvPr/>
        </p:nvSpPr>
        <p:spPr>
          <a:xfrm rot="10800000">
            <a:off x="2541442" y="-669702"/>
            <a:ext cx="1307793" cy="1339403"/>
          </a:xfrm>
          <a:prstGeom prst="blockArc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78A54F8C-3896-4012-8326-2B3073307BD2}"/>
              </a:ext>
            </a:extLst>
          </p:cNvPr>
          <p:cNvSpPr/>
          <p:nvPr/>
        </p:nvSpPr>
        <p:spPr>
          <a:xfrm>
            <a:off x="11110519" y="5884848"/>
            <a:ext cx="973152" cy="973152"/>
          </a:xfrm>
          <a:prstGeom prst="ellipse">
            <a:avLst/>
          </a:prstGeom>
          <a:solidFill>
            <a:srgbClr val="FFC000">
              <a:alpha val="8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A6C0852-1B0A-4FC5-2AFB-2BF629D4DA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41" y="5712529"/>
            <a:ext cx="3191986" cy="93301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2F9C19B-92C0-C98C-95A3-40C5BF7D52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559" b="94225" l="1260" r="96378">
                        <a14:foregroundMark x1="21890" y1="16109" x2="42047" y2="3343"/>
                        <a14:foregroundMark x1="42047" y1="3343" x2="70866" y2="9422"/>
                        <a14:foregroundMark x1="70866" y1="9422" x2="88976" y2="25380"/>
                        <a14:foregroundMark x1="88976" y1="25380" x2="98110" y2="43009"/>
                        <a14:foregroundMark x1="98110" y1="43009" x2="93701" y2="66413"/>
                        <a14:foregroundMark x1="93701" y1="66413" x2="76850" y2="88298"/>
                        <a14:foregroundMark x1="76850" y1="88298" x2="57480" y2="96960"/>
                        <a14:foregroundMark x1="57480" y1="96960" x2="41102" y2="95289"/>
                        <a14:foregroundMark x1="41102" y1="95289" x2="25197" y2="87082"/>
                        <a14:foregroundMark x1="25197" y1="87082" x2="12441" y2="73556"/>
                        <a14:foregroundMark x1="12441" y1="73556" x2="4409" y2="44833"/>
                        <a14:foregroundMark x1="4409" y1="44833" x2="25512" y2="13222"/>
                        <a14:foregroundMark x1="25512" y1="13222" x2="26457" y2="12766"/>
                        <a14:foregroundMark x1="30551" y1="10182" x2="57165" y2="5623"/>
                        <a14:foregroundMark x1="57165" y1="5623" x2="37323" y2="8359"/>
                        <a14:foregroundMark x1="37323" y1="8359" x2="60472" y2="5167"/>
                        <a14:foregroundMark x1="60472" y1="5167" x2="62835" y2="6383"/>
                        <a14:foregroundMark x1="3449" y1="32979" x2="2835" y2="33587"/>
                        <a14:foregroundMark x1="20787" y1="15805" x2="3449" y2="32979"/>
                        <a14:foregroundMark x1="2625" y1="35855" x2="1260" y2="50608"/>
                        <a14:foregroundMark x1="2835" y1="33587" x2="2793" y2="34045"/>
                        <a14:foregroundMark x1="1260" y1="50608" x2="8189" y2="69453"/>
                        <a14:foregroundMark x1="8189" y1="69453" x2="65984" y2="67173"/>
                        <a14:foregroundMark x1="65984" y1="67173" x2="48976" y2="68541"/>
                        <a14:foregroundMark x1="48976" y1="68541" x2="39055" y2="34043"/>
                        <a14:foregroundMark x1="39055" y1="34043" x2="40472" y2="17325"/>
                        <a14:foregroundMark x1="40472" y1="17325" x2="64094" y2="28419"/>
                        <a14:foregroundMark x1="60472" y1="22796" x2="43622" y2="22796"/>
                        <a14:foregroundMark x1="43622" y1="22796" x2="43307" y2="23100"/>
                        <a14:foregroundMark x1="66142" y1="18693" x2="46929" y2="27508"/>
                        <a14:foregroundMark x1="46929" y1="27508" x2="46614" y2="47416"/>
                        <a14:foregroundMark x1="53701" y1="27660" x2="57795" y2="41337"/>
                        <a14:foregroundMark x1="54016" y1="29939" x2="53543" y2="52128"/>
                        <a14:foregroundMark x1="53543" y1="52128" x2="57480" y2="54711"/>
                        <a14:foregroundMark x1="40945" y1="63070" x2="57953" y2="60638"/>
                        <a14:foregroundMark x1="57953" y1="60638" x2="38898" y2="58663"/>
                        <a14:foregroundMark x1="38898" y1="58663" x2="42677" y2="57295"/>
                        <a14:foregroundMark x1="52756" y1="69149" x2="36693" y2="72188"/>
                        <a14:foregroundMark x1="36693" y1="72188" x2="40000" y2="72492"/>
                        <a14:foregroundMark x1="17480" y1="85714" x2="45039" y2="84498"/>
                        <a14:foregroundMark x1="45039" y1="84498" x2="86457" y2="86170"/>
                        <a14:foregroundMark x1="86457" y1="86170" x2="23465" y2="88298"/>
                        <a14:foregroundMark x1="8346" y1="85106" x2="10709" y2="85106"/>
                        <a14:foregroundMark x1="8661" y1="89970" x2="11496" y2="87386"/>
                        <a14:foregroundMark x1="96378" y1="57295" x2="96378" y2="57295"/>
                        <a14:foregroundMark x1="56063" y1="94225" x2="56063" y2="94225"/>
                        <a14:foregroundMark x1="65827" y1="70517" x2="65827" y2="70517"/>
                        <a14:foregroundMark x1="63780" y1="65653" x2="69606" y2="74164"/>
                        <a14:foregroundMark x1="61732" y1="61702" x2="43622" y2="60790"/>
                        <a14:foregroundMark x1="43622" y1="60790" x2="51654" y2="58511"/>
                        <a14:foregroundMark x1="56063" y1="73556" x2="57795" y2="70669"/>
                        <a14:foregroundMark x1="63780" y1="62310" x2="44882" y2="61702"/>
                        <a14:foregroundMark x1="44882" y1="61702" x2="50236" y2="62310"/>
                        <a14:foregroundMark x1="52913" y1="56231" x2="55748" y2="60486"/>
                        <a14:foregroundMark x1="35118" y1="64134" x2="33858" y2="65350"/>
                        <a14:foregroundMark x1="41102" y1="61702" x2="40945" y2="61702"/>
                        <a14:foregroundMark x1="38583" y1="62158" x2="38583" y2="62158"/>
                        <a14:foregroundMark x1="1575" y1="58511" x2="1575" y2="58511"/>
                        <a14:foregroundMark x1="1575" y1="58511" x2="1575" y2="58511"/>
                        <a14:foregroundMark x1="2362" y1="59271" x2="2362" y2="59271"/>
                        <a14:foregroundMark x1="89449" y1="89058" x2="89449" y2="89058"/>
                        <a14:foregroundMark x1="89291" y1="86170" x2="89291" y2="86170"/>
                        <a14:foregroundMark x1="37323" y1="20517" x2="37323" y2="20517"/>
                        <a14:foregroundMark x1="36063" y1="19757" x2="36063" y2="19757"/>
                        <a14:foregroundMark x1="34331" y1="20821" x2="34331" y2="20821"/>
                        <a14:foregroundMark x1="43150" y1="31763" x2="43150" y2="31763"/>
                        <a14:foregroundMark x1="42677" y1="31003" x2="42677" y2="31003"/>
                        <a14:foregroundMark x1="44252" y1="35714" x2="44252" y2="35714"/>
                        <a14:foregroundMark x1="44409" y1="37082" x2="44409" y2="37082"/>
                        <a14:foregroundMark x1="45669" y1="37994" x2="45669" y2="37994"/>
                        <a14:foregroundMark x1="7087" y1="90122" x2="7087" y2="90122"/>
                        <a14:backgroundMark x1="12756" y1="91337" x2="15591" y2="91793"/>
                        <a14:backgroundMark x1="12913" y1="91033" x2="14016" y2="91033"/>
                        <a14:backgroundMark x1="2520" y1="33891" x2="1575" y2="35258"/>
                        <a14:backgroundMark x1="2520" y1="33587" x2="2677" y2="33131"/>
                        <a14:backgroundMark x1="2835" y1="33891" x2="2835" y2="33891"/>
                        <a14:backgroundMark x1="2992" y1="33587" x2="2992" y2="33587"/>
                        <a14:backgroundMark x1="2677" y1="32979" x2="2677" y2="32979"/>
                        <a14:backgroundMark x1="3150" y1="33587" x2="3150" y2="33587"/>
                        <a14:backgroundMark x1="3150" y1="33131" x2="3150" y2="33131"/>
                        <a14:backgroundMark x1="2677" y1="34650" x2="2677" y2="34195"/>
                        <a14:backgroundMark x1="13228" y1="90729" x2="13228" y2="90729"/>
                        <a14:backgroundMark x1="13701" y1="90426" x2="13701" y2="904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6539" y="5884848"/>
            <a:ext cx="939136" cy="973152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DE31513-54E4-4428-8101-741A2318110E}"/>
              </a:ext>
            </a:extLst>
          </p:cNvPr>
          <p:cNvSpPr txBox="1"/>
          <p:nvPr/>
        </p:nvSpPr>
        <p:spPr>
          <a:xfrm>
            <a:off x="0" y="760589"/>
            <a:ext cx="12192001" cy="1272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8500"/>
              </a:lnSpc>
            </a:pPr>
            <a:r>
              <a:rPr lang="es-MX" sz="115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zidenz-Grotesk BQ Super" pitchFamily="50" charset="0"/>
              </a:rPr>
              <a:t>TEMPLANZA</a:t>
            </a:r>
            <a:endParaRPr lang="en-US" sz="71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zidenz-Grotesk BQ Super" pitchFamily="50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E0EE1B3-C903-4D81-A365-2A82FBA7160C}"/>
              </a:ext>
            </a:extLst>
          </p:cNvPr>
          <p:cNvSpPr txBox="1"/>
          <p:nvPr/>
        </p:nvSpPr>
        <p:spPr>
          <a:xfrm>
            <a:off x="3195338" y="1271857"/>
            <a:ext cx="6258910" cy="10566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8500"/>
              </a:lnSpc>
            </a:pPr>
            <a:r>
              <a:rPr lang="es-ES" sz="4400" dirty="0"/>
              <a:t> </a:t>
            </a:r>
            <a:r>
              <a:rPr lang="es-ES" sz="4400" dirty="0" err="1"/>
              <a:t>ἐγκράτει</a:t>
            </a:r>
            <a:r>
              <a:rPr lang="es-ES" sz="4400" dirty="0"/>
              <a:t>α / eg-krah-ti-ah</a:t>
            </a:r>
            <a:endParaRPr lang="en-US" sz="76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zidenz-Grotesk BQ Super" pitchFamily="50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E7FF0E4-E8E6-EFC9-E02B-539E3B7F0C87}"/>
              </a:ext>
            </a:extLst>
          </p:cNvPr>
          <p:cNvSpPr txBox="1"/>
          <p:nvPr/>
        </p:nvSpPr>
        <p:spPr>
          <a:xfrm>
            <a:off x="1091977" y="2504201"/>
            <a:ext cx="976673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dirty="0">
                <a:solidFill>
                  <a:srgbClr val="374151"/>
                </a:solidFill>
                <a:latin typeface="Söhne"/>
              </a:rPr>
              <a:t>Autocontrol y la moderación en todas las áreas de la vida.</a:t>
            </a:r>
            <a:endParaRPr lang="es-MX" sz="28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04F5FF3-22C9-8F4A-1D50-BBF58C85DB26}"/>
              </a:ext>
            </a:extLst>
          </p:cNvPr>
          <p:cNvSpPr txBox="1"/>
          <p:nvPr/>
        </p:nvSpPr>
        <p:spPr>
          <a:xfrm>
            <a:off x="2913556" y="3670407"/>
            <a:ext cx="585552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b="1" i="0" baseline="30000" dirty="0">
                <a:solidFill>
                  <a:srgbClr val="000000"/>
                </a:solidFill>
                <a:effectLst/>
                <a:latin typeface="system-ui"/>
              </a:rPr>
              <a:t>7 </a:t>
            </a:r>
            <a:r>
              <a:rPr lang="es-ES" sz="2800" b="0" i="0" dirty="0">
                <a:solidFill>
                  <a:srgbClr val="000000"/>
                </a:solidFill>
                <a:effectLst/>
                <a:latin typeface="system-ui"/>
              </a:rPr>
              <a:t>Porque no nos ha dado Dios espíritu de cobardía, sino de </a:t>
            </a:r>
            <a:r>
              <a:rPr lang="es-ES" sz="3600" b="1" i="0" dirty="0">
                <a:solidFill>
                  <a:srgbClr val="000000"/>
                </a:solidFill>
                <a:effectLst/>
                <a:latin typeface="system-ui"/>
              </a:rPr>
              <a:t>poder, de amor y de dominio propio.</a:t>
            </a:r>
            <a:endParaRPr lang="es-MX" sz="2800" b="1" dirty="0"/>
          </a:p>
        </p:txBody>
      </p:sp>
    </p:spTree>
    <p:extLst>
      <p:ext uri="{BB962C8B-B14F-4D97-AF65-F5344CB8AC3E}">
        <p14:creationId xmlns:p14="http://schemas.microsoft.com/office/powerpoint/2010/main" val="2419168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Freeform: Shape 179">
            <a:extLst>
              <a:ext uri="{FF2B5EF4-FFF2-40B4-BE49-F238E27FC236}">
                <a16:creationId xmlns:a16="http://schemas.microsoft.com/office/drawing/2014/main" id="{00DE9B2D-FB36-4A84-9C30-F433E7DBE3B7}"/>
              </a:ext>
            </a:extLst>
          </p:cNvPr>
          <p:cNvSpPr/>
          <p:nvPr/>
        </p:nvSpPr>
        <p:spPr>
          <a:xfrm>
            <a:off x="1" y="4673272"/>
            <a:ext cx="2363501" cy="2184728"/>
          </a:xfrm>
          <a:custGeom>
            <a:avLst/>
            <a:gdLst>
              <a:gd name="connsiteX0" fmla="*/ 908133 w 2363501"/>
              <a:gd name="connsiteY0" fmla="*/ 0 h 2184728"/>
              <a:gd name="connsiteX1" fmla="*/ 2363501 w 2363501"/>
              <a:gd name="connsiteY1" fmla="*/ 1455368 h 2184728"/>
              <a:gd name="connsiteX2" fmla="*/ 2187846 w 2363501"/>
              <a:gd name="connsiteY2" fmla="*/ 2149083 h 2184728"/>
              <a:gd name="connsiteX3" fmla="*/ 2166191 w 2363501"/>
              <a:gd name="connsiteY3" fmla="*/ 2184728 h 2184728"/>
              <a:gd name="connsiteX4" fmla="*/ 0 w 2363501"/>
              <a:gd name="connsiteY4" fmla="*/ 2184728 h 2184728"/>
              <a:gd name="connsiteX5" fmla="*/ 0 w 2363501"/>
              <a:gd name="connsiteY5" fmla="*/ 319162 h 2184728"/>
              <a:gd name="connsiteX6" fmla="*/ 94423 w 2363501"/>
              <a:gd name="connsiteY6" fmla="*/ 248554 h 2184728"/>
              <a:gd name="connsiteX7" fmla="*/ 908133 w 2363501"/>
              <a:gd name="connsiteY7" fmla="*/ 0 h 2184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63501" h="2184728">
                <a:moveTo>
                  <a:pt x="908133" y="0"/>
                </a:moveTo>
                <a:cubicBezTo>
                  <a:pt x="1711911" y="0"/>
                  <a:pt x="2363501" y="651590"/>
                  <a:pt x="2363501" y="1455368"/>
                </a:cubicBezTo>
                <a:cubicBezTo>
                  <a:pt x="2363501" y="1706549"/>
                  <a:pt x="2299869" y="1942867"/>
                  <a:pt x="2187846" y="2149083"/>
                </a:cubicBezTo>
                <a:lnTo>
                  <a:pt x="2166191" y="2184728"/>
                </a:lnTo>
                <a:lnTo>
                  <a:pt x="0" y="2184728"/>
                </a:lnTo>
                <a:lnTo>
                  <a:pt x="0" y="319162"/>
                </a:lnTo>
                <a:lnTo>
                  <a:pt x="94423" y="248554"/>
                </a:lnTo>
                <a:cubicBezTo>
                  <a:pt x="326701" y="91630"/>
                  <a:pt x="606716" y="0"/>
                  <a:pt x="90813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8" name="Multiplication Sign 177">
            <a:extLst>
              <a:ext uri="{FF2B5EF4-FFF2-40B4-BE49-F238E27FC236}">
                <a16:creationId xmlns:a16="http://schemas.microsoft.com/office/drawing/2014/main" id="{18C8E5CD-5737-4B85-A61F-8756C34F735F}"/>
              </a:ext>
            </a:extLst>
          </p:cNvPr>
          <p:cNvSpPr/>
          <p:nvPr/>
        </p:nvSpPr>
        <p:spPr>
          <a:xfrm>
            <a:off x="1345131" y="5029200"/>
            <a:ext cx="626598" cy="489447"/>
          </a:xfrm>
          <a:prstGeom prst="mathMultiply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79" name="Oval 178">
            <a:extLst>
              <a:ext uri="{FF2B5EF4-FFF2-40B4-BE49-F238E27FC236}">
                <a16:creationId xmlns:a16="http://schemas.microsoft.com/office/drawing/2014/main" id="{A11E19F7-C7F0-4219-ABB3-7A4D0E579773}"/>
              </a:ext>
            </a:extLst>
          </p:cNvPr>
          <p:cNvSpPr/>
          <p:nvPr/>
        </p:nvSpPr>
        <p:spPr>
          <a:xfrm>
            <a:off x="78802" y="3800887"/>
            <a:ext cx="1495855" cy="1495855"/>
          </a:xfrm>
          <a:prstGeom prst="ellipse">
            <a:avLst/>
          </a:prstGeom>
          <a:solidFill>
            <a:srgbClr val="B8D13D">
              <a:alpha val="8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163C0192-EC06-4AD5-94B9-B81ED25121B0}"/>
              </a:ext>
            </a:extLst>
          </p:cNvPr>
          <p:cNvSpPr/>
          <p:nvPr/>
        </p:nvSpPr>
        <p:spPr>
          <a:xfrm>
            <a:off x="78802" y="158434"/>
            <a:ext cx="1013176" cy="1013176"/>
          </a:xfrm>
          <a:prstGeom prst="ellipse">
            <a:avLst/>
          </a:prstGeom>
          <a:solidFill>
            <a:srgbClr val="B8D13D">
              <a:alpha val="8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8BD86934-B35B-47E7-9F3D-C53CCCCCC282}"/>
              </a:ext>
            </a:extLst>
          </p:cNvPr>
          <p:cNvSpPr/>
          <p:nvPr/>
        </p:nvSpPr>
        <p:spPr>
          <a:xfrm>
            <a:off x="745407" y="185817"/>
            <a:ext cx="693141" cy="693141"/>
          </a:xfrm>
          <a:prstGeom prst="ellipse">
            <a:avLst/>
          </a:prstGeom>
          <a:solidFill>
            <a:srgbClr val="2D083C">
              <a:alpha val="7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ircle: Hollow 29">
            <a:extLst>
              <a:ext uri="{FF2B5EF4-FFF2-40B4-BE49-F238E27FC236}">
                <a16:creationId xmlns:a16="http://schemas.microsoft.com/office/drawing/2014/main" id="{651055D1-1660-4E53-901C-8EBCA36F40E5}"/>
              </a:ext>
            </a:extLst>
          </p:cNvPr>
          <p:cNvSpPr/>
          <p:nvPr/>
        </p:nvSpPr>
        <p:spPr>
          <a:xfrm>
            <a:off x="10931523" y="209513"/>
            <a:ext cx="818180" cy="818180"/>
          </a:xfrm>
          <a:prstGeom prst="donu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Block Arc 31">
            <a:extLst>
              <a:ext uri="{FF2B5EF4-FFF2-40B4-BE49-F238E27FC236}">
                <a16:creationId xmlns:a16="http://schemas.microsoft.com/office/drawing/2014/main" id="{0CFAB656-904B-4634-9801-AFEAA18AA4D7}"/>
              </a:ext>
            </a:extLst>
          </p:cNvPr>
          <p:cNvSpPr/>
          <p:nvPr/>
        </p:nvSpPr>
        <p:spPr>
          <a:xfrm rot="10800000">
            <a:off x="2541442" y="-669702"/>
            <a:ext cx="1307793" cy="1339403"/>
          </a:xfrm>
          <a:prstGeom prst="blockArc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78A54F8C-3896-4012-8326-2B3073307BD2}"/>
              </a:ext>
            </a:extLst>
          </p:cNvPr>
          <p:cNvSpPr/>
          <p:nvPr/>
        </p:nvSpPr>
        <p:spPr>
          <a:xfrm>
            <a:off x="11110519" y="5884848"/>
            <a:ext cx="973152" cy="973152"/>
          </a:xfrm>
          <a:prstGeom prst="ellipse">
            <a:avLst/>
          </a:prstGeom>
          <a:solidFill>
            <a:srgbClr val="FFC000">
              <a:alpha val="8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A6C0852-1B0A-4FC5-2AFB-2BF629D4DA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41" y="5712529"/>
            <a:ext cx="3191986" cy="93301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2F9C19B-92C0-C98C-95A3-40C5BF7D52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59" b="94225" l="1260" r="96378">
                        <a14:foregroundMark x1="21890" y1="16109" x2="42047" y2="3343"/>
                        <a14:foregroundMark x1="42047" y1="3343" x2="70866" y2="9422"/>
                        <a14:foregroundMark x1="70866" y1="9422" x2="88976" y2="25380"/>
                        <a14:foregroundMark x1="88976" y1="25380" x2="98110" y2="43009"/>
                        <a14:foregroundMark x1="98110" y1="43009" x2="93701" y2="66413"/>
                        <a14:foregroundMark x1="93701" y1="66413" x2="76850" y2="88298"/>
                        <a14:foregroundMark x1="76850" y1="88298" x2="57480" y2="96960"/>
                        <a14:foregroundMark x1="57480" y1="96960" x2="41102" y2="95289"/>
                        <a14:foregroundMark x1="41102" y1="95289" x2="25197" y2="87082"/>
                        <a14:foregroundMark x1="25197" y1="87082" x2="12441" y2="73556"/>
                        <a14:foregroundMark x1="12441" y1="73556" x2="4409" y2="44833"/>
                        <a14:foregroundMark x1="4409" y1="44833" x2="25512" y2="13222"/>
                        <a14:foregroundMark x1="25512" y1="13222" x2="26457" y2="12766"/>
                        <a14:foregroundMark x1="30551" y1="10182" x2="57165" y2="5623"/>
                        <a14:foregroundMark x1="57165" y1="5623" x2="37323" y2="8359"/>
                        <a14:foregroundMark x1="37323" y1="8359" x2="60472" y2="5167"/>
                        <a14:foregroundMark x1="60472" y1="5167" x2="62835" y2="6383"/>
                        <a14:foregroundMark x1="3449" y1="32979" x2="2835" y2="33587"/>
                        <a14:foregroundMark x1="20787" y1="15805" x2="3449" y2="32979"/>
                        <a14:foregroundMark x1="2625" y1="35855" x2="1260" y2="50608"/>
                        <a14:foregroundMark x1="2835" y1="33587" x2="2793" y2="34045"/>
                        <a14:foregroundMark x1="1260" y1="50608" x2="8189" y2="69453"/>
                        <a14:foregroundMark x1="8189" y1="69453" x2="65984" y2="67173"/>
                        <a14:foregroundMark x1="65984" y1="67173" x2="48976" y2="68541"/>
                        <a14:foregroundMark x1="48976" y1="68541" x2="39055" y2="34043"/>
                        <a14:foregroundMark x1="39055" y1="34043" x2="40472" y2="17325"/>
                        <a14:foregroundMark x1="40472" y1="17325" x2="64094" y2="28419"/>
                        <a14:foregroundMark x1="60472" y1="22796" x2="43622" y2="22796"/>
                        <a14:foregroundMark x1="43622" y1="22796" x2="43307" y2="23100"/>
                        <a14:foregroundMark x1="66142" y1="18693" x2="46929" y2="27508"/>
                        <a14:foregroundMark x1="46929" y1="27508" x2="46614" y2="47416"/>
                        <a14:foregroundMark x1="53701" y1="27660" x2="57795" y2="41337"/>
                        <a14:foregroundMark x1="54016" y1="29939" x2="53543" y2="52128"/>
                        <a14:foregroundMark x1="53543" y1="52128" x2="57480" y2="54711"/>
                        <a14:foregroundMark x1="40945" y1="63070" x2="57953" y2="60638"/>
                        <a14:foregroundMark x1="57953" y1="60638" x2="38898" y2="58663"/>
                        <a14:foregroundMark x1="38898" y1="58663" x2="42677" y2="57295"/>
                        <a14:foregroundMark x1="52756" y1="69149" x2="36693" y2="72188"/>
                        <a14:foregroundMark x1="36693" y1="72188" x2="40000" y2="72492"/>
                        <a14:foregroundMark x1="17480" y1="85714" x2="45039" y2="84498"/>
                        <a14:foregroundMark x1="45039" y1="84498" x2="86457" y2="86170"/>
                        <a14:foregroundMark x1="86457" y1="86170" x2="23465" y2="88298"/>
                        <a14:foregroundMark x1="8346" y1="85106" x2="10709" y2="85106"/>
                        <a14:foregroundMark x1="8661" y1="89970" x2="11496" y2="87386"/>
                        <a14:foregroundMark x1="96378" y1="57295" x2="96378" y2="57295"/>
                        <a14:foregroundMark x1="56063" y1="94225" x2="56063" y2="94225"/>
                        <a14:foregroundMark x1="65827" y1="70517" x2="65827" y2="70517"/>
                        <a14:foregroundMark x1="63780" y1="65653" x2="69606" y2="74164"/>
                        <a14:foregroundMark x1="61732" y1="61702" x2="43622" y2="60790"/>
                        <a14:foregroundMark x1="43622" y1="60790" x2="51654" y2="58511"/>
                        <a14:foregroundMark x1="56063" y1="73556" x2="57795" y2="70669"/>
                        <a14:foregroundMark x1="63780" y1="62310" x2="44882" y2="61702"/>
                        <a14:foregroundMark x1="44882" y1="61702" x2="50236" y2="62310"/>
                        <a14:foregroundMark x1="52913" y1="56231" x2="55748" y2="60486"/>
                        <a14:foregroundMark x1="35118" y1="64134" x2="33858" y2="65350"/>
                        <a14:foregroundMark x1="41102" y1="61702" x2="40945" y2="61702"/>
                        <a14:foregroundMark x1="38583" y1="62158" x2="38583" y2="62158"/>
                        <a14:foregroundMark x1="1575" y1="58511" x2="1575" y2="58511"/>
                        <a14:foregroundMark x1="1575" y1="58511" x2="1575" y2="58511"/>
                        <a14:foregroundMark x1="2362" y1="59271" x2="2362" y2="59271"/>
                        <a14:foregroundMark x1="89449" y1="89058" x2="89449" y2="89058"/>
                        <a14:foregroundMark x1="89291" y1="86170" x2="89291" y2="86170"/>
                        <a14:foregroundMark x1="37323" y1="20517" x2="37323" y2="20517"/>
                        <a14:foregroundMark x1="36063" y1="19757" x2="36063" y2="19757"/>
                        <a14:foregroundMark x1="34331" y1="20821" x2="34331" y2="20821"/>
                        <a14:foregroundMark x1="43150" y1="31763" x2="43150" y2="31763"/>
                        <a14:foregroundMark x1="42677" y1="31003" x2="42677" y2="31003"/>
                        <a14:foregroundMark x1="44252" y1="35714" x2="44252" y2="35714"/>
                        <a14:foregroundMark x1="44409" y1="37082" x2="44409" y2="37082"/>
                        <a14:foregroundMark x1="45669" y1="37994" x2="45669" y2="37994"/>
                        <a14:foregroundMark x1="7087" y1="90122" x2="7087" y2="90122"/>
                        <a14:backgroundMark x1="12756" y1="91337" x2="15591" y2="91793"/>
                        <a14:backgroundMark x1="12913" y1="91033" x2="14016" y2="91033"/>
                        <a14:backgroundMark x1="2520" y1="33891" x2="1575" y2="35258"/>
                        <a14:backgroundMark x1="2520" y1="33587" x2="2677" y2="33131"/>
                        <a14:backgroundMark x1="2835" y1="33891" x2="2835" y2="33891"/>
                        <a14:backgroundMark x1="2992" y1="33587" x2="2992" y2="33587"/>
                        <a14:backgroundMark x1="2677" y1="32979" x2="2677" y2="32979"/>
                        <a14:backgroundMark x1="3150" y1="33587" x2="3150" y2="33587"/>
                        <a14:backgroundMark x1="3150" y1="33131" x2="3150" y2="33131"/>
                        <a14:backgroundMark x1="2677" y1="34650" x2="2677" y2="34195"/>
                        <a14:backgroundMark x1="13228" y1="90729" x2="13228" y2="90729"/>
                        <a14:backgroundMark x1="13701" y1="90426" x2="13701" y2="904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6539" y="5884848"/>
            <a:ext cx="939136" cy="973152"/>
          </a:xfrm>
          <a:prstGeom prst="rect">
            <a:avLst/>
          </a:prstGeom>
        </p:spPr>
      </p:pic>
      <p:sp>
        <p:nvSpPr>
          <p:cNvPr id="183" name="Oval 182">
            <a:extLst>
              <a:ext uri="{FF2B5EF4-FFF2-40B4-BE49-F238E27FC236}">
                <a16:creationId xmlns:a16="http://schemas.microsoft.com/office/drawing/2014/main" id="{CB41C0A8-6BA6-4FCC-B4D7-B074372170B3}"/>
              </a:ext>
            </a:extLst>
          </p:cNvPr>
          <p:cNvSpPr/>
          <p:nvPr/>
        </p:nvSpPr>
        <p:spPr>
          <a:xfrm rot="17308291">
            <a:off x="8637270" y="5285776"/>
            <a:ext cx="1343907" cy="1343907"/>
          </a:xfrm>
          <a:prstGeom prst="ellipse">
            <a:avLst/>
          </a:prstGeom>
          <a:solidFill>
            <a:srgbClr val="FFC000">
              <a:alpha val="8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Oval 183">
            <a:extLst>
              <a:ext uri="{FF2B5EF4-FFF2-40B4-BE49-F238E27FC236}">
                <a16:creationId xmlns:a16="http://schemas.microsoft.com/office/drawing/2014/main" id="{85F87BA7-3323-42B9-9AC5-873E6A74A120}"/>
              </a:ext>
            </a:extLst>
          </p:cNvPr>
          <p:cNvSpPr/>
          <p:nvPr/>
        </p:nvSpPr>
        <p:spPr>
          <a:xfrm rot="17308291">
            <a:off x="8258760" y="5369035"/>
            <a:ext cx="907760" cy="919403"/>
          </a:xfrm>
          <a:prstGeom prst="ellipse">
            <a:avLst/>
          </a:prstGeom>
          <a:solidFill>
            <a:srgbClr val="2D083C">
              <a:alpha val="7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E7FF0E4-E8E6-EFC9-E02B-539E3B7F0C87}"/>
              </a:ext>
            </a:extLst>
          </p:cNvPr>
          <p:cNvSpPr txBox="1"/>
          <p:nvPr/>
        </p:nvSpPr>
        <p:spPr>
          <a:xfrm>
            <a:off x="1164786" y="1624089"/>
            <a:ext cx="976673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800" b="1" dirty="0">
                <a:solidFill>
                  <a:srgbClr val="374151"/>
                </a:solidFill>
                <a:latin typeface="Söhne"/>
              </a:rPr>
              <a:t>Someteos, pues, a Dios; resistid al diablo, y huirá de vosotros.  </a:t>
            </a:r>
            <a:endParaRPr lang="es-MX" sz="4800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CD09DC3-A60D-170E-BA0D-3625FDC62DA9}"/>
              </a:ext>
            </a:extLst>
          </p:cNvPr>
          <p:cNvSpPr txBox="1"/>
          <p:nvPr/>
        </p:nvSpPr>
        <p:spPr>
          <a:xfrm>
            <a:off x="2442303" y="3800887"/>
            <a:ext cx="723772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5400" dirty="0">
                <a:solidFill>
                  <a:schemeClr val="accent5">
                    <a:lumMod val="75000"/>
                    <a:lumOff val="25000"/>
                  </a:schemeClr>
                </a:solidFill>
              </a:rPr>
              <a:t>Santiago 4:7</a:t>
            </a:r>
            <a:endParaRPr lang="es-MX" sz="6600" dirty="0">
              <a:solidFill>
                <a:schemeClr val="accent5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926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Freeform: Shape 179">
            <a:extLst>
              <a:ext uri="{FF2B5EF4-FFF2-40B4-BE49-F238E27FC236}">
                <a16:creationId xmlns:a16="http://schemas.microsoft.com/office/drawing/2014/main" id="{00DE9B2D-FB36-4A84-9C30-F433E7DBE3B7}"/>
              </a:ext>
            </a:extLst>
          </p:cNvPr>
          <p:cNvSpPr/>
          <p:nvPr/>
        </p:nvSpPr>
        <p:spPr>
          <a:xfrm>
            <a:off x="1" y="4673272"/>
            <a:ext cx="2363501" cy="2184728"/>
          </a:xfrm>
          <a:custGeom>
            <a:avLst/>
            <a:gdLst>
              <a:gd name="connsiteX0" fmla="*/ 908133 w 2363501"/>
              <a:gd name="connsiteY0" fmla="*/ 0 h 2184728"/>
              <a:gd name="connsiteX1" fmla="*/ 2363501 w 2363501"/>
              <a:gd name="connsiteY1" fmla="*/ 1455368 h 2184728"/>
              <a:gd name="connsiteX2" fmla="*/ 2187846 w 2363501"/>
              <a:gd name="connsiteY2" fmla="*/ 2149083 h 2184728"/>
              <a:gd name="connsiteX3" fmla="*/ 2166191 w 2363501"/>
              <a:gd name="connsiteY3" fmla="*/ 2184728 h 2184728"/>
              <a:gd name="connsiteX4" fmla="*/ 0 w 2363501"/>
              <a:gd name="connsiteY4" fmla="*/ 2184728 h 2184728"/>
              <a:gd name="connsiteX5" fmla="*/ 0 w 2363501"/>
              <a:gd name="connsiteY5" fmla="*/ 319162 h 2184728"/>
              <a:gd name="connsiteX6" fmla="*/ 94423 w 2363501"/>
              <a:gd name="connsiteY6" fmla="*/ 248554 h 2184728"/>
              <a:gd name="connsiteX7" fmla="*/ 908133 w 2363501"/>
              <a:gd name="connsiteY7" fmla="*/ 0 h 2184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63501" h="2184728">
                <a:moveTo>
                  <a:pt x="908133" y="0"/>
                </a:moveTo>
                <a:cubicBezTo>
                  <a:pt x="1711911" y="0"/>
                  <a:pt x="2363501" y="651590"/>
                  <a:pt x="2363501" y="1455368"/>
                </a:cubicBezTo>
                <a:cubicBezTo>
                  <a:pt x="2363501" y="1706549"/>
                  <a:pt x="2299869" y="1942867"/>
                  <a:pt x="2187846" y="2149083"/>
                </a:cubicBezTo>
                <a:lnTo>
                  <a:pt x="2166191" y="2184728"/>
                </a:lnTo>
                <a:lnTo>
                  <a:pt x="0" y="2184728"/>
                </a:lnTo>
                <a:lnTo>
                  <a:pt x="0" y="319162"/>
                </a:lnTo>
                <a:lnTo>
                  <a:pt x="94423" y="248554"/>
                </a:lnTo>
                <a:cubicBezTo>
                  <a:pt x="326701" y="91630"/>
                  <a:pt x="606716" y="0"/>
                  <a:pt x="90813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Multiplication Sign 25">
            <a:extLst>
              <a:ext uri="{FF2B5EF4-FFF2-40B4-BE49-F238E27FC236}">
                <a16:creationId xmlns:a16="http://schemas.microsoft.com/office/drawing/2014/main" id="{9EE1D920-ABBC-453F-89E1-4298B65C8826}"/>
              </a:ext>
            </a:extLst>
          </p:cNvPr>
          <p:cNvSpPr/>
          <p:nvPr/>
        </p:nvSpPr>
        <p:spPr>
          <a:xfrm>
            <a:off x="11441541" y="4185762"/>
            <a:ext cx="473845" cy="473845"/>
          </a:xfrm>
          <a:prstGeom prst="mathMultiply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Multiplication Sign 177">
            <a:extLst>
              <a:ext uri="{FF2B5EF4-FFF2-40B4-BE49-F238E27FC236}">
                <a16:creationId xmlns:a16="http://schemas.microsoft.com/office/drawing/2014/main" id="{18C8E5CD-5737-4B85-A61F-8756C34F735F}"/>
              </a:ext>
            </a:extLst>
          </p:cNvPr>
          <p:cNvSpPr/>
          <p:nvPr/>
        </p:nvSpPr>
        <p:spPr>
          <a:xfrm>
            <a:off x="4077997" y="2133862"/>
            <a:ext cx="473845" cy="473845"/>
          </a:xfrm>
          <a:prstGeom prst="mathMultiply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ircle: Hollow 29">
            <a:extLst>
              <a:ext uri="{FF2B5EF4-FFF2-40B4-BE49-F238E27FC236}">
                <a16:creationId xmlns:a16="http://schemas.microsoft.com/office/drawing/2014/main" id="{651055D1-1660-4E53-901C-8EBCA36F40E5}"/>
              </a:ext>
            </a:extLst>
          </p:cNvPr>
          <p:cNvSpPr/>
          <p:nvPr/>
        </p:nvSpPr>
        <p:spPr>
          <a:xfrm>
            <a:off x="10934953" y="2017104"/>
            <a:ext cx="818180" cy="818180"/>
          </a:xfrm>
          <a:prstGeom prst="donu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Block Arc 31">
            <a:extLst>
              <a:ext uri="{FF2B5EF4-FFF2-40B4-BE49-F238E27FC236}">
                <a16:creationId xmlns:a16="http://schemas.microsoft.com/office/drawing/2014/main" id="{0CFAB656-904B-4634-9801-AFEAA18AA4D7}"/>
              </a:ext>
            </a:extLst>
          </p:cNvPr>
          <p:cNvSpPr/>
          <p:nvPr/>
        </p:nvSpPr>
        <p:spPr>
          <a:xfrm rot="10800000">
            <a:off x="3937307" y="-784882"/>
            <a:ext cx="1575439" cy="1575439"/>
          </a:xfrm>
          <a:prstGeom prst="blockArc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78A54F8C-3896-4012-8326-2B3073307BD2}"/>
              </a:ext>
            </a:extLst>
          </p:cNvPr>
          <p:cNvSpPr/>
          <p:nvPr/>
        </p:nvSpPr>
        <p:spPr>
          <a:xfrm>
            <a:off x="11428810" y="6223890"/>
            <a:ext cx="973152" cy="973152"/>
          </a:xfrm>
          <a:prstGeom prst="ellipse">
            <a:avLst/>
          </a:prstGeom>
          <a:solidFill>
            <a:srgbClr val="FFC000">
              <a:alpha val="8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8D25CE03-8B33-4DD9-8075-C6B801946046}"/>
              </a:ext>
            </a:extLst>
          </p:cNvPr>
          <p:cNvSpPr/>
          <p:nvPr/>
        </p:nvSpPr>
        <p:spPr>
          <a:xfrm rot="10800000">
            <a:off x="9828499" y="-50866"/>
            <a:ext cx="2363501" cy="2184728"/>
          </a:xfrm>
          <a:custGeom>
            <a:avLst/>
            <a:gdLst>
              <a:gd name="connsiteX0" fmla="*/ 908133 w 2363501"/>
              <a:gd name="connsiteY0" fmla="*/ 0 h 2184728"/>
              <a:gd name="connsiteX1" fmla="*/ 2363501 w 2363501"/>
              <a:gd name="connsiteY1" fmla="*/ 1455368 h 2184728"/>
              <a:gd name="connsiteX2" fmla="*/ 2187846 w 2363501"/>
              <a:gd name="connsiteY2" fmla="*/ 2149083 h 2184728"/>
              <a:gd name="connsiteX3" fmla="*/ 2166191 w 2363501"/>
              <a:gd name="connsiteY3" fmla="*/ 2184728 h 2184728"/>
              <a:gd name="connsiteX4" fmla="*/ 0 w 2363501"/>
              <a:gd name="connsiteY4" fmla="*/ 2184728 h 2184728"/>
              <a:gd name="connsiteX5" fmla="*/ 0 w 2363501"/>
              <a:gd name="connsiteY5" fmla="*/ 319162 h 2184728"/>
              <a:gd name="connsiteX6" fmla="*/ 94423 w 2363501"/>
              <a:gd name="connsiteY6" fmla="*/ 248554 h 2184728"/>
              <a:gd name="connsiteX7" fmla="*/ 908133 w 2363501"/>
              <a:gd name="connsiteY7" fmla="*/ 0 h 2184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63501" h="2184728">
                <a:moveTo>
                  <a:pt x="908133" y="0"/>
                </a:moveTo>
                <a:cubicBezTo>
                  <a:pt x="1711911" y="0"/>
                  <a:pt x="2363501" y="651590"/>
                  <a:pt x="2363501" y="1455368"/>
                </a:cubicBezTo>
                <a:cubicBezTo>
                  <a:pt x="2363501" y="1706549"/>
                  <a:pt x="2299869" y="1942867"/>
                  <a:pt x="2187846" y="2149083"/>
                </a:cubicBezTo>
                <a:lnTo>
                  <a:pt x="2166191" y="2184728"/>
                </a:lnTo>
                <a:lnTo>
                  <a:pt x="0" y="2184728"/>
                </a:lnTo>
                <a:lnTo>
                  <a:pt x="0" y="319162"/>
                </a:lnTo>
                <a:lnTo>
                  <a:pt x="94423" y="248554"/>
                </a:lnTo>
                <a:cubicBezTo>
                  <a:pt x="326701" y="91630"/>
                  <a:pt x="606716" y="0"/>
                  <a:pt x="90813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F09DDA14-4D6D-4BE6-98E3-7C8CF4724788}"/>
              </a:ext>
            </a:extLst>
          </p:cNvPr>
          <p:cNvSpPr/>
          <p:nvPr/>
        </p:nvSpPr>
        <p:spPr>
          <a:xfrm>
            <a:off x="9427141" y="253176"/>
            <a:ext cx="1495855" cy="1495855"/>
          </a:xfrm>
          <a:prstGeom prst="ellipse">
            <a:avLst/>
          </a:prstGeom>
          <a:solidFill>
            <a:srgbClr val="B8D13D">
              <a:alpha val="8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1C855FA-CCB7-2BE4-386A-61E0E5881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59" b="94225" l="1260" r="96378">
                        <a14:foregroundMark x1="21890" y1="16109" x2="42047" y2="3343"/>
                        <a14:foregroundMark x1="42047" y1="3343" x2="70866" y2="9422"/>
                        <a14:foregroundMark x1="70866" y1="9422" x2="88976" y2="25380"/>
                        <a14:foregroundMark x1="88976" y1="25380" x2="98110" y2="43009"/>
                        <a14:foregroundMark x1="98110" y1="43009" x2="93701" y2="66413"/>
                        <a14:foregroundMark x1="93701" y1="66413" x2="76850" y2="88298"/>
                        <a14:foregroundMark x1="76850" y1="88298" x2="57480" y2="96960"/>
                        <a14:foregroundMark x1="57480" y1="96960" x2="41102" y2="95289"/>
                        <a14:foregroundMark x1="41102" y1="95289" x2="25197" y2="87082"/>
                        <a14:foregroundMark x1="25197" y1="87082" x2="12441" y2="73556"/>
                        <a14:foregroundMark x1="12441" y1="73556" x2="4409" y2="44833"/>
                        <a14:foregroundMark x1="4409" y1="44833" x2="25512" y2="13222"/>
                        <a14:foregroundMark x1="25512" y1="13222" x2="26457" y2="12766"/>
                        <a14:foregroundMark x1="30551" y1="10182" x2="57165" y2="5623"/>
                        <a14:foregroundMark x1="57165" y1="5623" x2="37323" y2="8359"/>
                        <a14:foregroundMark x1="37323" y1="8359" x2="60472" y2="5167"/>
                        <a14:foregroundMark x1="60472" y1="5167" x2="62835" y2="6383"/>
                        <a14:foregroundMark x1="3449" y1="32979" x2="2835" y2="33587"/>
                        <a14:foregroundMark x1="20787" y1="15805" x2="3449" y2="32979"/>
                        <a14:foregroundMark x1="2625" y1="35855" x2="1260" y2="50608"/>
                        <a14:foregroundMark x1="2835" y1="33587" x2="2793" y2="34045"/>
                        <a14:foregroundMark x1="1260" y1="50608" x2="8189" y2="69453"/>
                        <a14:foregroundMark x1="8189" y1="69453" x2="65984" y2="67173"/>
                        <a14:foregroundMark x1="65984" y1="67173" x2="48976" y2="68541"/>
                        <a14:foregroundMark x1="48976" y1="68541" x2="39055" y2="34043"/>
                        <a14:foregroundMark x1="39055" y1="34043" x2="40472" y2="17325"/>
                        <a14:foregroundMark x1="40472" y1="17325" x2="64094" y2="28419"/>
                        <a14:foregroundMark x1="60472" y1="22796" x2="43622" y2="22796"/>
                        <a14:foregroundMark x1="43622" y1="22796" x2="43307" y2="23100"/>
                        <a14:foregroundMark x1="66142" y1="18693" x2="46929" y2="27508"/>
                        <a14:foregroundMark x1="46929" y1="27508" x2="46614" y2="47416"/>
                        <a14:foregroundMark x1="53701" y1="27660" x2="57795" y2="41337"/>
                        <a14:foregroundMark x1="54016" y1="29939" x2="53543" y2="52128"/>
                        <a14:foregroundMark x1="53543" y1="52128" x2="57480" y2="54711"/>
                        <a14:foregroundMark x1="40945" y1="63070" x2="57953" y2="60638"/>
                        <a14:foregroundMark x1="57953" y1="60638" x2="38898" y2="58663"/>
                        <a14:foregroundMark x1="38898" y1="58663" x2="42677" y2="57295"/>
                        <a14:foregroundMark x1="52756" y1="69149" x2="36693" y2="72188"/>
                        <a14:foregroundMark x1="36693" y1="72188" x2="40000" y2="72492"/>
                        <a14:foregroundMark x1="17480" y1="85714" x2="45039" y2="84498"/>
                        <a14:foregroundMark x1="45039" y1="84498" x2="86457" y2="86170"/>
                        <a14:foregroundMark x1="86457" y1="86170" x2="23465" y2="88298"/>
                        <a14:foregroundMark x1="8346" y1="85106" x2="10709" y2="85106"/>
                        <a14:foregroundMark x1="8661" y1="89970" x2="11496" y2="87386"/>
                        <a14:foregroundMark x1="96378" y1="57295" x2="96378" y2="57295"/>
                        <a14:foregroundMark x1="56063" y1="94225" x2="56063" y2="94225"/>
                        <a14:foregroundMark x1="65827" y1="70517" x2="65827" y2="70517"/>
                        <a14:foregroundMark x1="63780" y1="65653" x2="69606" y2="74164"/>
                        <a14:foregroundMark x1="61732" y1="61702" x2="43622" y2="60790"/>
                        <a14:foregroundMark x1="43622" y1="60790" x2="51654" y2="58511"/>
                        <a14:foregroundMark x1="56063" y1="73556" x2="57795" y2="70669"/>
                        <a14:foregroundMark x1="63780" y1="62310" x2="44882" y2="61702"/>
                        <a14:foregroundMark x1="44882" y1="61702" x2="50236" y2="62310"/>
                        <a14:foregroundMark x1="52913" y1="56231" x2="55748" y2="60486"/>
                        <a14:foregroundMark x1="35118" y1="64134" x2="33858" y2="65350"/>
                        <a14:foregroundMark x1="41102" y1="61702" x2="40945" y2="61702"/>
                        <a14:foregroundMark x1="38583" y1="62158" x2="38583" y2="62158"/>
                        <a14:foregroundMark x1="1575" y1="58511" x2="1575" y2="58511"/>
                        <a14:foregroundMark x1="1575" y1="58511" x2="1575" y2="58511"/>
                        <a14:foregroundMark x1="2362" y1="59271" x2="2362" y2="59271"/>
                        <a14:foregroundMark x1="89449" y1="89058" x2="89449" y2="89058"/>
                        <a14:foregroundMark x1="89291" y1="86170" x2="89291" y2="86170"/>
                        <a14:foregroundMark x1="37323" y1="20517" x2="37323" y2="20517"/>
                        <a14:foregroundMark x1="36063" y1="19757" x2="36063" y2="19757"/>
                        <a14:foregroundMark x1="34331" y1="20821" x2="34331" y2="20821"/>
                        <a14:foregroundMark x1="43150" y1="31763" x2="43150" y2="31763"/>
                        <a14:foregroundMark x1="42677" y1="31003" x2="42677" y2="31003"/>
                        <a14:foregroundMark x1="44252" y1="35714" x2="44252" y2="35714"/>
                        <a14:foregroundMark x1="44409" y1="37082" x2="44409" y2="37082"/>
                        <a14:foregroundMark x1="45669" y1="37994" x2="45669" y2="37994"/>
                        <a14:foregroundMark x1="7087" y1="90122" x2="7087" y2="90122"/>
                        <a14:backgroundMark x1="12756" y1="91337" x2="15591" y2="91793"/>
                        <a14:backgroundMark x1="12913" y1="91033" x2="14016" y2="91033"/>
                        <a14:backgroundMark x1="2520" y1="33891" x2="1575" y2="35258"/>
                        <a14:backgroundMark x1="2520" y1="33587" x2="2677" y2="33131"/>
                        <a14:backgroundMark x1="2835" y1="33891" x2="2835" y2="33891"/>
                        <a14:backgroundMark x1="2992" y1="33587" x2="2992" y2="33587"/>
                        <a14:backgroundMark x1="2677" y1="32979" x2="2677" y2="32979"/>
                        <a14:backgroundMark x1="3150" y1="33587" x2="3150" y2="33587"/>
                        <a14:backgroundMark x1="3150" y1="33131" x2="3150" y2="33131"/>
                        <a14:backgroundMark x1="2677" y1="34650" x2="2677" y2="34195"/>
                        <a14:backgroundMark x1="13228" y1="90729" x2="13228" y2="90729"/>
                        <a14:backgroundMark x1="13701" y1="90426" x2="13701" y2="904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044" y="5209756"/>
            <a:ext cx="1590631" cy="1648244"/>
          </a:xfrm>
          <a:prstGeom prst="rect">
            <a:avLst/>
          </a:prstGeom>
        </p:spPr>
      </p:pic>
      <p:pic>
        <p:nvPicPr>
          <p:cNvPr id="4" name="Imagen 3" descr="Logotipo&#10;&#10;Descripción generada automáticamente">
            <a:extLst>
              <a:ext uri="{FF2B5EF4-FFF2-40B4-BE49-F238E27FC236}">
                <a16:creationId xmlns:a16="http://schemas.microsoft.com/office/drawing/2014/main" id="{1951F400-4AF9-61D9-E0F9-DFA7EB7458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92" y="2073428"/>
            <a:ext cx="2120934" cy="240775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87A9ADC-9FB2-03F2-8A40-DEFC459AF5F3}"/>
              </a:ext>
            </a:extLst>
          </p:cNvPr>
          <p:cNvSpPr txBox="1"/>
          <p:nvPr/>
        </p:nvSpPr>
        <p:spPr>
          <a:xfrm>
            <a:off x="2801968" y="2017104"/>
            <a:ext cx="7895198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" sz="2800" b="0" i="0" dirty="0">
                <a:solidFill>
                  <a:srgbClr val="000000"/>
                </a:solidFill>
                <a:effectLst/>
                <a:latin typeface="system-ui"/>
              </a:rPr>
              <a:t>Abriré mi boca en proverbios;</a:t>
            </a:r>
          </a:p>
          <a:p>
            <a:pPr algn="l"/>
            <a:r>
              <a:rPr lang="es-ES" sz="2800" b="0" i="0" dirty="0">
                <a:solidFill>
                  <a:srgbClr val="000000"/>
                </a:solidFill>
                <a:effectLst/>
                <a:latin typeface="system-ui"/>
              </a:rPr>
              <a:t>Hablaré cosas escondidas desde tiempos antiguos,</a:t>
            </a:r>
          </a:p>
          <a:p>
            <a:pPr algn="l"/>
            <a:r>
              <a:rPr lang="es-ES" sz="2800" b="1" i="0" baseline="30000" dirty="0">
                <a:solidFill>
                  <a:srgbClr val="000000"/>
                </a:solidFill>
                <a:effectLst/>
                <a:latin typeface="system-ui"/>
              </a:rPr>
              <a:t>3 </a:t>
            </a:r>
            <a:r>
              <a:rPr lang="es-ES" sz="2800" b="0" i="0" dirty="0">
                <a:solidFill>
                  <a:srgbClr val="000000"/>
                </a:solidFill>
                <a:effectLst/>
                <a:latin typeface="system-ui"/>
              </a:rPr>
              <a:t>Las cuales hemos oído y entendido;</a:t>
            </a:r>
          </a:p>
          <a:p>
            <a:pPr algn="l"/>
            <a:r>
              <a:rPr lang="es-ES" sz="2800" b="0" i="0" dirty="0">
                <a:solidFill>
                  <a:srgbClr val="000000"/>
                </a:solidFill>
                <a:effectLst/>
                <a:latin typeface="system-ui"/>
              </a:rPr>
              <a:t>Que nuestros padres nos las contaron.</a:t>
            </a:r>
          </a:p>
          <a:p>
            <a:pPr algn="l"/>
            <a:r>
              <a:rPr lang="es-ES" sz="2800" b="1" i="0" baseline="30000" dirty="0">
                <a:solidFill>
                  <a:srgbClr val="000000"/>
                </a:solidFill>
                <a:effectLst/>
                <a:latin typeface="system-ui"/>
              </a:rPr>
              <a:t>4 </a:t>
            </a:r>
            <a:r>
              <a:rPr lang="es-ES" sz="2800" b="0" i="0" dirty="0">
                <a:solidFill>
                  <a:srgbClr val="000000"/>
                </a:solidFill>
                <a:effectLst/>
                <a:latin typeface="system-ui"/>
              </a:rPr>
              <a:t>No las encubriremos a sus hijos,</a:t>
            </a:r>
          </a:p>
          <a:p>
            <a:pPr algn="l"/>
            <a:r>
              <a:rPr lang="es-ES" sz="2800" b="0" i="0" dirty="0">
                <a:solidFill>
                  <a:srgbClr val="000000"/>
                </a:solidFill>
                <a:effectLst/>
                <a:latin typeface="system-ui"/>
              </a:rPr>
              <a:t>Contando a la generación venidera las alabanzas de Jehová,</a:t>
            </a:r>
          </a:p>
          <a:p>
            <a:pPr algn="l"/>
            <a:r>
              <a:rPr lang="es-ES" sz="2800" b="0" i="0" dirty="0">
                <a:solidFill>
                  <a:srgbClr val="000000"/>
                </a:solidFill>
                <a:effectLst/>
                <a:latin typeface="system-ui"/>
              </a:rPr>
              <a:t>Y su potencia, y las maravillas que hizo.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C3DE9F6-7739-CDEC-BAD8-A3D6BAF43634}"/>
              </a:ext>
            </a:extLst>
          </p:cNvPr>
          <p:cNvSpPr txBox="1"/>
          <p:nvPr/>
        </p:nvSpPr>
        <p:spPr>
          <a:xfrm>
            <a:off x="352992" y="944037"/>
            <a:ext cx="62011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3600" b="1" dirty="0">
                <a:solidFill>
                  <a:schemeClr val="accent5">
                    <a:lumMod val="75000"/>
                    <a:lumOff val="25000"/>
                  </a:schemeClr>
                </a:solidFill>
              </a:rPr>
              <a:t>Salmos 78:2-4</a:t>
            </a:r>
          </a:p>
        </p:txBody>
      </p:sp>
    </p:spTree>
    <p:extLst>
      <p:ext uri="{BB962C8B-B14F-4D97-AF65-F5344CB8AC3E}">
        <p14:creationId xmlns:p14="http://schemas.microsoft.com/office/powerpoint/2010/main" val="1355371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Freeform: Shape 179">
            <a:extLst>
              <a:ext uri="{FF2B5EF4-FFF2-40B4-BE49-F238E27FC236}">
                <a16:creationId xmlns:a16="http://schemas.microsoft.com/office/drawing/2014/main" id="{00DE9B2D-FB36-4A84-9C30-F433E7DBE3B7}"/>
              </a:ext>
            </a:extLst>
          </p:cNvPr>
          <p:cNvSpPr/>
          <p:nvPr/>
        </p:nvSpPr>
        <p:spPr>
          <a:xfrm>
            <a:off x="1" y="4673272"/>
            <a:ext cx="2363501" cy="2184728"/>
          </a:xfrm>
          <a:custGeom>
            <a:avLst/>
            <a:gdLst>
              <a:gd name="connsiteX0" fmla="*/ 908133 w 2363501"/>
              <a:gd name="connsiteY0" fmla="*/ 0 h 2184728"/>
              <a:gd name="connsiteX1" fmla="*/ 2363501 w 2363501"/>
              <a:gd name="connsiteY1" fmla="*/ 1455368 h 2184728"/>
              <a:gd name="connsiteX2" fmla="*/ 2187846 w 2363501"/>
              <a:gd name="connsiteY2" fmla="*/ 2149083 h 2184728"/>
              <a:gd name="connsiteX3" fmla="*/ 2166191 w 2363501"/>
              <a:gd name="connsiteY3" fmla="*/ 2184728 h 2184728"/>
              <a:gd name="connsiteX4" fmla="*/ 0 w 2363501"/>
              <a:gd name="connsiteY4" fmla="*/ 2184728 h 2184728"/>
              <a:gd name="connsiteX5" fmla="*/ 0 w 2363501"/>
              <a:gd name="connsiteY5" fmla="*/ 319162 h 2184728"/>
              <a:gd name="connsiteX6" fmla="*/ 94423 w 2363501"/>
              <a:gd name="connsiteY6" fmla="*/ 248554 h 2184728"/>
              <a:gd name="connsiteX7" fmla="*/ 908133 w 2363501"/>
              <a:gd name="connsiteY7" fmla="*/ 0 h 2184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63501" h="2184728">
                <a:moveTo>
                  <a:pt x="908133" y="0"/>
                </a:moveTo>
                <a:cubicBezTo>
                  <a:pt x="1711911" y="0"/>
                  <a:pt x="2363501" y="651590"/>
                  <a:pt x="2363501" y="1455368"/>
                </a:cubicBezTo>
                <a:cubicBezTo>
                  <a:pt x="2363501" y="1706549"/>
                  <a:pt x="2299869" y="1942867"/>
                  <a:pt x="2187846" y="2149083"/>
                </a:cubicBezTo>
                <a:lnTo>
                  <a:pt x="2166191" y="2184728"/>
                </a:lnTo>
                <a:lnTo>
                  <a:pt x="0" y="2184728"/>
                </a:lnTo>
                <a:lnTo>
                  <a:pt x="0" y="319162"/>
                </a:lnTo>
                <a:lnTo>
                  <a:pt x="94423" y="248554"/>
                </a:lnTo>
                <a:cubicBezTo>
                  <a:pt x="326701" y="91630"/>
                  <a:pt x="606716" y="0"/>
                  <a:pt x="90813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8" name="Multiplication Sign 177">
            <a:extLst>
              <a:ext uri="{FF2B5EF4-FFF2-40B4-BE49-F238E27FC236}">
                <a16:creationId xmlns:a16="http://schemas.microsoft.com/office/drawing/2014/main" id="{18C8E5CD-5737-4B85-A61F-8756C34F735F}"/>
              </a:ext>
            </a:extLst>
          </p:cNvPr>
          <p:cNvSpPr/>
          <p:nvPr/>
        </p:nvSpPr>
        <p:spPr>
          <a:xfrm>
            <a:off x="1345131" y="5029200"/>
            <a:ext cx="626598" cy="489447"/>
          </a:xfrm>
          <a:prstGeom prst="mathMultiply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79" name="Oval 178">
            <a:extLst>
              <a:ext uri="{FF2B5EF4-FFF2-40B4-BE49-F238E27FC236}">
                <a16:creationId xmlns:a16="http://schemas.microsoft.com/office/drawing/2014/main" id="{A11E19F7-C7F0-4219-ABB3-7A4D0E579773}"/>
              </a:ext>
            </a:extLst>
          </p:cNvPr>
          <p:cNvSpPr/>
          <p:nvPr/>
        </p:nvSpPr>
        <p:spPr>
          <a:xfrm>
            <a:off x="78802" y="3800887"/>
            <a:ext cx="1495855" cy="1495855"/>
          </a:xfrm>
          <a:prstGeom prst="ellipse">
            <a:avLst/>
          </a:prstGeom>
          <a:solidFill>
            <a:srgbClr val="B8D13D">
              <a:alpha val="8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163C0192-EC06-4AD5-94B9-B81ED25121B0}"/>
              </a:ext>
            </a:extLst>
          </p:cNvPr>
          <p:cNvSpPr/>
          <p:nvPr/>
        </p:nvSpPr>
        <p:spPr>
          <a:xfrm>
            <a:off x="78802" y="158434"/>
            <a:ext cx="1013176" cy="1013176"/>
          </a:xfrm>
          <a:prstGeom prst="ellipse">
            <a:avLst/>
          </a:prstGeom>
          <a:solidFill>
            <a:srgbClr val="B8D13D">
              <a:alpha val="8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8BD86934-B35B-47E7-9F3D-C53CCCCCC282}"/>
              </a:ext>
            </a:extLst>
          </p:cNvPr>
          <p:cNvSpPr/>
          <p:nvPr/>
        </p:nvSpPr>
        <p:spPr>
          <a:xfrm>
            <a:off x="745407" y="185817"/>
            <a:ext cx="693141" cy="693141"/>
          </a:xfrm>
          <a:prstGeom prst="ellipse">
            <a:avLst/>
          </a:prstGeom>
          <a:solidFill>
            <a:srgbClr val="2D083C">
              <a:alpha val="7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ircle: Hollow 29">
            <a:extLst>
              <a:ext uri="{FF2B5EF4-FFF2-40B4-BE49-F238E27FC236}">
                <a16:creationId xmlns:a16="http://schemas.microsoft.com/office/drawing/2014/main" id="{651055D1-1660-4E53-901C-8EBCA36F40E5}"/>
              </a:ext>
            </a:extLst>
          </p:cNvPr>
          <p:cNvSpPr/>
          <p:nvPr/>
        </p:nvSpPr>
        <p:spPr>
          <a:xfrm>
            <a:off x="10931523" y="209513"/>
            <a:ext cx="818180" cy="818180"/>
          </a:xfrm>
          <a:prstGeom prst="donu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Block Arc 31">
            <a:extLst>
              <a:ext uri="{FF2B5EF4-FFF2-40B4-BE49-F238E27FC236}">
                <a16:creationId xmlns:a16="http://schemas.microsoft.com/office/drawing/2014/main" id="{0CFAB656-904B-4634-9801-AFEAA18AA4D7}"/>
              </a:ext>
            </a:extLst>
          </p:cNvPr>
          <p:cNvSpPr/>
          <p:nvPr/>
        </p:nvSpPr>
        <p:spPr>
          <a:xfrm rot="10800000">
            <a:off x="4012891" y="-578814"/>
            <a:ext cx="1307793" cy="1165221"/>
          </a:xfrm>
          <a:prstGeom prst="blockArc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78A54F8C-3896-4012-8326-2B3073307BD2}"/>
              </a:ext>
            </a:extLst>
          </p:cNvPr>
          <p:cNvSpPr/>
          <p:nvPr/>
        </p:nvSpPr>
        <p:spPr>
          <a:xfrm>
            <a:off x="11110519" y="5884848"/>
            <a:ext cx="973152" cy="973152"/>
          </a:xfrm>
          <a:prstGeom prst="ellipse">
            <a:avLst/>
          </a:prstGeom>
          <a:solidFill>
            <a:srgbClr val="FFC000">
              <a:alpha val="8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A6C0852-1B0A-4FC5-2AFB-2BF629D4DA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41" y="5712529"/>
            <a:ext cx="3191986" cy="93301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2F9C19B-92C0-C98C-95A3-40C5BF7D52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59" b="94225" l="1260" r="96378">
                        <a14:foregroundMark x1="21890" y1="16109" x2="42047" y2="3343"/>
                        <a14:foregroundMark x1="42047" y1="3343" x2="70866" y2="9422"/>
                        <a14:foregroundMark x1="70866" y1="9422" x2="88976" y2="25380"/>
                        <a14:foregroundMark x1="88976" y1="25380" x2="98110" y2="43009"/>
                        <a14:foregroundMark x1="98110" y1="43009" x2="93701" y2="66413"/>
                        <a14:foregroundMark x1="93701" y1="66413" x2="76850" y2="88298"/>
                        <a14:foregroundMark x1="76850" y1="88298" x2="57480" y2="96960"/>
                        <a14:foregroundMark x1="57480" y1="96960" x2="41102" y2="95289"/>
                        <a14:foregroundMark x1="41102" y1="95289" x2="25197" y2="87082"/>
                        <a14:foregroundMark x1="25197" y1="87082" x2="12441" y2="73556"/>
                        <a14:foregroundMark x1="12441" y1="73556" x2="4409" y2="44833"/>
                        <a14:foregroundMark x1="4409" y1="44833" x2="25512" y2="13222"/>
                        <a14:foregroundMark x1="25512" y1="13222" x2="26457" y2="12766"/>
                        <a14:foregroundMark x1="30551" y1="10182" x2="57165" y2="5623"/>
                        <a14:foregroundMark x1="57165" y1="5623" x2="37323" y2="8359"/>
                        <a14:foregroundMark x1="37323" y1="8359" x2="60472" y2="5167"/>
                        <a14:foregroundMark x1="60472" y1="5167" x2="62835" y2="6383"/>
                        <a14:foregroundMark x1="3449" y1="32979" x2="2835" y2="33587"/>
                        <a14:foregroundMark x1="20787" y1="15805" x2="3449" y2="32979"/>
                        <a14:foregroundMark x1="2625" y1="35855" x2="1260" y2="50608"/>
                        <a14:foregroundMark x1="2835" y1="33587" x2="2793" y2="34045"/>
                        <a14:foregroundMark x1="1260" y1="50608" x2="8189" y2="69453"/>
                        <a14:foregroundMark x1="8189" y1="69453" x2="65984" y2="67173"/>
                        <a14:foregroundMark x1="65984" y1="67173" x2="48976" y2="68541"/>
                        <a14:foregroundMark x1="48976" y1="68541" x2="39055" y2="34043"/>
                        <a14:foregroundMark x1="39055" y1="34043" x2="40472" y2="17325"/>
                        <a14:foregroundMark x1="40472" y1="17325" x2="64094" y2="28419"/>
                        <a14:foregroundMark x1="60472" y1="22796" x2="43622" y2="22796"/>
                        <a14:foregroundMark x1="43622" y1="22796" x2="43307" y2="23100"/>
                        <a14:foregroundMark x1="66142" y1="18693" x2="46929" y2="27508"/>
                        <a14:foregroundMark x1="46929" y1="27508" x2="46614" y2="47416"/>
                        <a14:foregroundMark x1="53701" y1="27660" x2="57795" y2="41337"/>
                        <a14:foregroundMark x1="54016" y1="29939" x2="53543" y2="52128"/>
                        <a14:foregroundMark x1="53543" y1="52128" x2="57480" y2="54711"/>
                        <a14:foregroundMark x1="40945" y1="63070" x2="57953" y2="60638"/>
                        <a14:foregroundMark x1="57953" y1="60638" x2="38898" y2="58663"/>
                        <a14:foregroundMark x1="38898" y1="58663" x2="42677" y2="57295"/>
                        <a14:foregroundMark x1="52756" y1="69149" x2="36693" y2="72188"/>
                        <a14:foregroundMark x1="36693" y1="72188" x2="40000" y2="72492"/>
                        <a14:foregroundMark x1="17480" y1="85714" x2="45039" y2="84498"/>
                        <a14:foregroundMark x1="45039" y1="84498" x2="86457" y2="86170"/>
                        <a14:foregroundMark x1="86457" y1="86170" x2="23465" y2="88298"/>
                        <a14:foregroundMark x1="8346" y1="85106" x2="10709" y2="85106"/>
                        <a14:foregroundMark x1="8661" y1="89970" x2="11496" y2="87386"/>
                        <a14:foregroundMark x1="96378" y1="57295" x2="96378" y2="57295"/>
                        <a14:foregroundMark x1="56063" y1="94225" x2="56063" y2="94225"/>
                        <a14:foregroundMark x1="65827" y1="70517" x2="65827" y2="70517"/>
                        <a14:foregroundMark x1="63780" y1="65653" x2="69606" y2="74164"/>
                        <a14:foregroundMark x1="61732" y1="61702" x2="43622" y2="60790"/>
                        <a14:foregroundMark x1="43622" y1="60790" x2="51654" y2="58511"/>
                        <a14:foregroundMark x1="56063" y1="73556" x2="57795" y2="70669"/>
                        <a14:foregroundMark x1="63780" y1="62310" x2="44882" y2="61702"/>
                        <a14:foregroundMark x1="44882" y1="61702" x2="50236" y2="62310"/>
                        <a14:foregroundMark x1="52913" y1="56231" x2="55748" y2="60486"/>
                        <a14:foregroundMark x1="35118" y1="64134" x2="33858" y2="65350"/>
                        <a14:foregroundMark x1="41102" y1="61702" x2="40945" y2="61702"/>
                        <a14:foregroundMark x1="38583" y1="62158" x2="38583" y2="62158"/>
                        <a14:foregroundMark x1="1575" y1="58511" x2="1575" y2="58511"/>
                        <a14:foregroundMark x1="1575" y1="58511" x2="1575" y2="58511"/>
                        <a14:foregroundMark x1="2362" y1="59271" x2="2362" y2="59271"/>
                        <a14:foregroundMark x1="89449" y1="89058" x2="89449" y2="89058"/>
                        <a14:foregroundMark x1="89291" y1="86170" x2="89291" y2="86170"/>
                        <a14:foregroundMark x1="37323" y1="20517" x2="37323" y2="20517"/>
                        <a14:foregroundMark x1="36063" y1="19757" x2="36063" y2="19757"/>
                        <a14:foregroundMark x1="34331" y1="20821" x2="34331" y2="20821"/>
                        <a14:foregroundMark x1="43150" y1="31763" x2="43150" y2="31763"/>
                        <a14:foregroundMark x1="42677" y1="31003" x2="42677" y2="31003"/>
                        <a14:foregroundMark x1="44252" y1="35714" x2="44252" y2="35714"/>
                        <a14:foregroundMark x1="44409" y1="37082" x2="44409" y2="37082"/>
                        <a14:foregroundMark x1="45669" y1="37994" x2="45669" y2="37994"/>
                        <a14:foregroundMark x1="7087" y1="90122" x2="7087" y2="90122"/>
                        <a14:backgroundMark x1="12756" y1="91337" x2="15591" y2="91793"/>
                        <a14:backgroundMark x1="12913" y1="91033" x2="14016" y2="91033"/>
                        <a14:backgroundMark x1="2520" y1="33891" x2="1575" y2="35258"/>
                        <a14:backgroundMark x1="2520" y1="33587" x2="2677" y2="33131"/>
                        <a14:backgroundMark x1="2835" y1="33891" x2="2835" y2="33891"/>
                        <a14:backgroundMark x1="2992" y1="33587" x2="2992" y2="33587"/>
                        <a14:backgroundMark x1="2677" y1="32979" x2="2677" y2="32979"/>
                        <a14:backgroundMark x1="3150" y1="33587" x2="3150" y2="33587"/>
                        <a14:backgroundMark x1="3150" y1="33131" x2="3150" y2="33131"/>
                        <a14:backgroundMark x1="2677" y1="34650" x2="2677" y2="34195"/>
                        <a14:backgroundMark x1="13228" y1="90729" x2="13228" y2="90729"/>
                        <a14:backgroundMark x1="13701" y1="90426" x2="13701" y2="904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6539" y="5884848"/>
            <a:ext cx="939136" cy="973152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DE31513-54E4-4428-8101-741A2318110E}"/>
              </a:ext>
            </a:extLst>
          </p:cNvPr>
          <p:cNvSpPr txBox="1"/>
          <p:nvPr/>
        </p:nvSpPr>
        <p:spPr>
          <a:xfrm>
            <a:off x="78802" y="1156583"/>
            <a:ext cx="12192001" cy="1759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500"/>
              </a:lnSpc>
            </a:pPr>
            <a:r>
              <a:rPr lang="es-MX" sz="7200" dirty="0">
                <a:solidFill>
                  <a:schemeClr val="accent4"/>
                </a:solidFill>
                <a:latin typeface="Bahnschrift Light Condensed" panose="020B0502040204020203" pitchFamily="34" charset="0"/>
              </a:rPr>
              <a:t>¿Cuántos de ustedes están siendo discipulados?</a:t>
            </a:r>
            <a:endParaRPr lang="en-US" sz="7200" dirty="0">
              <a:solidFill>
                <a:schemeClr val="accent5"/>
              </a:solidFill>
              <a:latin typeface="Bahnschrift Light Condensed" panose="020B0502040204020203" pitchFamily="34" charset="0"/>
            </a:endParaRPr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CB41C0A8-6BA6-4FCC-B4D7-B074372170B3}"/>
              </a:ext>
            </a:extLst>
          </p:cNvPr>
          <p:cNvSpPr/>
          <p:nvPr/>
        </p:nvSpPr>
        <p:spPr>
          <a:xfrm rot="17308291">
            <a:off x="8637270" y="5285776"/>
            <a:ext cx="1343907" cy="1343907"/>
          </a:xfrm>
          <a:prstGeom prst="ellipse">
            <a:avLst/>
          </a:prstGeom>
          <a:solidFill>
            <a:srgbClr val="FFC000">
              <a:alpha val="8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Oval 183">
            <a:extLst>
              <a:ext uri="{FF2B5EF4-FFF2-40B4-BE49-F238E27FC236}">
                <a16:creationId xmlns:a16="http://schemas.microsoft.com/office/drawing/2014/main" id="{85F87BA7-3323-42B9-9AC5-873E6A74A120}"/>
              </a:ext>
            </a:extLst>
          </p:cNvPr>
          <p:cNvSpPr/>
          <p:nvPr/>
        </p:nvSpPr>
        <p:spPr>
          <a:xfrm rot="17308291">
            <a:off x="8258760" y="5369035"/>
            <a:ext cx="907760" cy="919403"/>
          </a:xfrm>
          <a:prstGeom prst="ellipse">
            <a:avLst/>
          </a:prstGeom>
          <a:solidFill>
            <a:srgbClr val="2D083C">
              <a:alpha val="7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2" name="TextBox 22">
            <a:extLst>
              <a:ext uri="{FF2B5EF4-FFF2-40B4-BE49-F238E27FC236}">
                <a16:creationId xmlns:a16="http://schemas.microsoft.com/office/drawing/2014/main" id="{7C2CD014-F7C9-5638-5A73-B076CA4D136D}"/>
              </a:ext>
            </a:extLst>
          </p:cNvPr>
          <p:cNvSpPr txBox="1"/>
          <p:nvPr/>
        </p:nvSpPr>
        <p:spPr>
          <a:xfrm>
            <a:off x="1725054" y="3364711"/>
            <a:ext cx="9421485" cy="2593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500"/>
              </a:lnSpc>
            </a:pPr>
            <a:r>
              <a:rPr lang="es-MX" sz="7200" dirty="0">
                <a:solidFill>
                  <a:schemeClr val="accent4"/>
                </a:solidFill>
                <a:latin typeface="Bahnschrift Light Condensed" panose="020B0502040204020203" pitchFamily="34" charset="0"/>
              </a:rPr>
              <a:t>¿Cuántos de ustedes están discipulando, al menos a 10 hermanos?</a:t>
            </a:r>
            <a:endParaRPr lang="en-US" sz="7200" dirty="0">
              <a:solidFill>
                <a:schemeClr val="accent5"/>
              </a:solidFill>
              <a:latin typeface="Bahnschrift Ligh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453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Freeform: Shape 179">
            <a:extLst>
              <a:ext uri="{FF2B5EF4-FFF2-40B4-BE49-F238E27FC236}">
                <a16:creationId xmlns:a16="http://schemas.microsoft.com/office/drawing/2014/main" id="{00DE9B2D-FB36-4A84-9C30-F433E7DBE3B7}"/>
              </a:ext>
            </a:extLst>
          </p:cNvPr>
          <p:cNvSpPr/>
          <p:nvPr/>
        </p:nvSpPr>
        <p:spPr>
          <a:xfrm>
            <a:off x="1" y="4673272"/>
            <a:ext cx="2363501" cy="2184728"/>
          </a:xfrm>
          <a:custGeom>
            <a:avLst/>
            <a:gdLst>
              <a:gd name="connsiteX0" fmla="*/ 908133 w 2363501"/>
              <a:gd name="connsiteY0" fmla="*/ 0 h 2184728"/>
              <a:gd name="connsiteX1" fmla="*/ 2363501 w 2363501"/>
              <a:gd name="connsiteY1" fmla="*/ 1455368 h 2184728"/>
              <a:gd name="connsiteX2" fmla="*/ 2187846 w 2363501"/>
              <a:gd name="connsiteY2" fmla="*/ 2149083 h 2184728"/>
              <a:gd name="connsiteX3" fmla="*/ 2166191 w 2363501"/>
              <a:gd name="connsiteY3" fmla="*/ 2184728 h 2184728"/>
              <a:gd name="connsiteX4" fmla="*/ 0 w 2363501"/>
              <a:gd name="connsiteY4" fmla="*/ 2184728 h 2184728"/>
              <a:gd name="connsiteX5" fmla="*/ 0 w 2363501"/>
              <a:gd name="connsiteY5" fmla="*/ 319162 h 2184728"/>
              <a:gd name="connsiteX6" fmla="*/ 94423 w 2363501"/>
              <a:gd name="connsiteY6" fmla="*/ 248554 h 2184728"/>
              <a:gd name="connsiteX7" fmla="*/ 908133 w 2363501"/>
              <a:gd name="connsiteY7" fmla="*/ 0 h 2184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63501" h="2184728">
                <a:moveTo>
                  <a:pt x="908133" y="0"/>
                </a:moveTo>
                <a:cubicBezTo>
                  <a:pt x="1711911" y="0"/>
                  <a:pt x="2363501" y="651590"/>
                  <a:pt x="2363501" y="1455368"/>
                </a:cubicBezTo>
                <a:cubicBezTo>
                  <a:pt x="2363501" y="1706549"/>
                  <a:pt x="2299869" y="1942867"/>
                  <a:pt x="2187846" y="2149083"/>
                </a:cubicBezTo>
                <a:lnTo>
                  <a:pt x="2166191" y="2184728"/>
                </a:lnTo>
                <a:lnTo>
                  <a:pt x="0" y="2184728"/>
                </a:lnTo>
                <a:lnTo>
                  <a:pt x="0" y="319162"/>
                </a:lnTo>
                <a:lnTo>
                  <a:pt x="94423" y="248554"/>
                </a:lnTo>
                <a:cubicBezTo>
                  <a:pt x="326701" y="91630"/>
                  <a:pt x="606716" y="0"/>
                  <a:pt x="90813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8" name="Multiplication Sign 177">
            <a:extLst>
              <a:ext uri="{FF2B5EF4-FFF2-40B4-BE49-F238E27FC236}">
                <a16:creationId xmlns:a16="http://schemas.microsoft.com/office/drawing/2014/main" id="{18C8E5CD-5737-4B85-A61F-8756C34F735F}"/>
              </a:ext>
            </a:extLst>
          </p:cNvPr>
          <p:cNvSpPr/>
          <p:nvPr/>
        </p:nvSpPr>
        <p:spPr>
          <a:xfrm>
            <a:off x="1345131" y="5029200"/>
            <a:ext cx="626598" cy="489447"/>
          </a:xfrm>
          <a:prstGeom prst="mathMultiply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79" name="Oval 178">
            <a:extLst>
              <a:ext uri="{FF2B5EF4-FFF2-40B4-BE49-F238E27FC236}">
                <a16:creationId xmlns:a16="http://schemas.microsoft.com/office/drawing/2014/main" id="{A11E19F7-C7F0-4219-ABB3-7A4D0E579773}"/>
              </a:ext>
            </a:extLst>
          </p:cNvPr>
          <p:cNvSpPr/>
          <p:nvPr/>
        </p:nvSpPr>
        <p:spPr>
          <a:xfrm>
            <a:off x="78802" y="3800887"/>
            <a:ext cx="1495855" cy="1495855"/>
          </a:xfrm>
          <a:prstGeom prst="ellipse">
            <a:avLst/>
          </a:prstGeom>
          <a:solidFill>
            <a:srgbClr val="B8D13D">
              <a:alpha val="8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163C0192-EC06-4AD5-94B9-B81ED25121B0}"/>
              </a:ext>
            </a:extLst>
          </p:cNvPr>
          <p:cNvSpPr/>
          <p:nvPr/>
        </p:nvSpPr>
        <p:spPr>
          <a:xfrm>
            <a:off x="78802" y="158434"/>
            <a:ext cx="1013176" cy="1013176"/>
          </a:xfrm>
          <a:prstGeom prst="ellipse">
            <a:avLst/>
          </a:prstGeom>
          <a:solidFill>
            <a:srgbClr val="B8D13D">
              <a:alpha val="8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8BD86934-B35B-47E7-9F3D-C53CCCCCC282}"/>
              </a:ext>
            </a:extLst>
          </p:cNvPr>
          <p:cNvSpPr/>
          <p:nvPr/>
        </p:nvSpPr>
        <p:spPr>
          <a:xfrm>
            <a:off x="745407" y="185817"/>
            <a:ext cx="693141" cy="693141"/>
          </a:xfrm>
          <a:prstGeom prst="ellipse">
            <a:avLst/>
          </a:prstGeom>
          <a:solidFill>
            <a:srgbClr val="2D083C">
              <a:alpha val="7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ircle: Hollow 29">
            <a:extLst>
              <a:ext uri="{FF2B5EF4-FFF2-40B4-BE49-F238E27FC236}">
                <a16:creationId xmlns:a16="http://schemas.microsoft.com/office/drawing/2014/main" id="{651055D1-1660-4E53-901C-8EBCA36F40E5}"/>
              </a:ext>
            </a:extLst>
          </p:cNvPr>
          <p:cNvSpPr/>
          <p:nvPr/>
        </p:nvSpPr>
        <p:spPr>
          <a:xfrm>
            <a:off x="10931523" y="209513"/>
            <a:ext cx="818180" cy="818180"/>
          </a:xfrm>
          <a:prstGeom prst="donu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Block Arc 31">
            <a:extLst>
              <a:ext uri="{FF2B5EF4-FFF2-40B4-BE49-F238E27FC236}">
                <a16:creationId xmlns:a16="http://schemas.microsoft.com/office/drawing/2014/main" id="{0CFAB656-904B-4634-9801-AFEAA18AA4D7}"/>
              </a:ext>
            </a:extLst>
          </p:cNvPr>
          <p:cNvSpPr/>
          <p:nvPr/>
        </p:nvSpPr>
        <p:spPr>
          <a:xfrm rot="10800000">
            <a:off x="4012891" y="-578814"/>
            <a:ext cx="1307793" cy="1165221"/>
          </a:xfrm>
          <a:prstGeom prst="blockArc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78A54F8C-3896-4012-8326-2B3073307BD2}"/>
              </a:ext>
            </a:extLst>
          </p:cNvPr>
          <p:cNvSpPr/>
          <p:nvPr/>
        </p:nvSpPr>
        <p:spPr>
          <a:xfrm>
            <a:off x="11110519" y="5884848"/>
            <a:ext cx="973152" cy="973152"/>
          </a:xfrm>
          <a:prstGeom prst="ellipse">
            <a:avLst/>
          </a:prstGeom>
          <a:solidFill>
            <a:srgbClr val="FFC000">
              <a:alpha val="8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A6C0852-1B0A-4FC5-2AFB-2BF629D4DA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41" y="5712529"/>
            <a:ext cx="3191986" cy="93301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2F9C19B-92C0-C98C-95A3-40C5BF7D52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59" b="94225" l="1260" r="96378">
                        <a14:foregroundMark x1="21890" y1="16109" x2="42047" y2="3343"/>
                        <a14:foregroundMark x1="42047" y1="3343" x2="70866" y2="9422"/>
                        <a14:foregroundMark x1="70866" y1="9422" x2="88976" y2="25380"/>
                        <a14:foregroundMark x1="88976" y1="25380" x2="98110" y2="43009"/>
                        <a14:foregroundMark x1="98110" y1="43009" x2="93701" y2="66413"/>
                        <a14:foregroundMark x1="93701" y1="66413" x2="76850" y2="88298"/>
                        <a14:foregroundMark x1="76850" y1="88298" x2="57480" y2="96960"/>
                        <a14:foregroundMark x1="57480" y1="96960" x2="41102" y2="95289"/>
                        <a14:foregroundMark x1="41102" y1="95289" x2="25197" y2="87082"/>
                        <a14:foregroundMark x1="25197" y1="87082" x2="12441" y2="73556"/>
                        <a14:foregroundMark x1="12441" y1="73556" x2="4409" y2="44833"/>
                        <a14:foregroundMark x1="4409" y1="44833" x2="25512" y2="13222"/>
                        <a14:foregroundMark x1="25512" y1="13222" x2="26457" y2="12766"/>
                        <a14:foregroundMark x1="30551" y1="10182" x2="57165" y2="5623"/>
                        <a14:foregroundMark x1="57165" y1="5623" x2="37323" y2="8359"/>
                        <a14:foregroundMark x1="37323" y1="8359" x2="60472" y2="5167"/>
                        <a14:foregroundMark x1="60472" y1="5167" x2="62835" y2="6383"/>
                        <a14:foregroundMark x1="3449" y1="32979" x2="2835" y2="33587"/>
                        <a14:foregroundMark x1="20787" y1="15805" x2="3449" y2="32979"/>
                        <a14:foregroundMark x1="2625" y1="35855" x2="1260" y2="50608"/>
                        <a14:foregroundMark x1="2835" y1="33587" x2="2793" y2="34045"/>
                        <a14:foregroundMark x1="1260" y1="50608" x2="8189" y2="69453"/>
                        <a14:foregroundMark x1="8189" y1="69453" x2="65984" y2="67173"/>
                        <a14:foregroundMark x1="65984" y1="67173" x2="48976" y2="68541"/>
                        <a14:foregroundMark x1="48976" y1="68541" x2="39055" y2="34043"/>
                        <a14:foregroundMark x1="39055" y1="34043" x2="40472" y2="17325"/>
                        <a14:foregroundMark x1="40472" y1="17325" x2="64094" y2="28419"/>
                        <a14:foregroundMark x1="60472" y1="22796" x2="43622" y2="22796"/>
                        <a14:foregroundMark x1="43622" y1="22796" x2="43307" y2="23100"/>
                        <a14:foregroundMark x1="66142" y1="18693" x2="46929" y2="27508"/>
                        <a14:foregroundMark x1="46929" y1="27508" x2="46614" y2="47416"/>
                        <a14:foregroundMark x1="53701" y1="27660" x2="57795" y2="41337"/>
                        <a14:foregroundMark x1="54016" y1="29939" x2="53543" y2="52128"/>
                        <a14:foregroundMark x1="53543" y1="52128" x2="57480" y2="54711"/>
                        <a14:foregroundMark x1="40945" y1="63070" x2="57953" y2="60638"/>
                        <a14:foregroundMark x1="57953" y1="60638" x2="38898" y2="58663"/>
                        <a14:foregroundMark x1="38898" y1="58663" x2="42677" y2="57295"/>
                        <a14:foregroundMark x1="52756" y1="69149" x2="36693" y2="72188"/>
                        <a14:foregroundMark x1="36693" y1="72188" x2="40000" y2="72492"/>
                        <a14:foregroundMark x1="17480" y1="85714" x2="45039" y2="84498"/>
                        <a14:foregroundMark x1="45039" y1="84498" x2="86457" y2="86170"/>
                        <a14:foregroundMark x1="86457" y1="86170" x2="23465" y2="88298"/>
                        <a14:foregroundMark x1="8346" y1="85106" x2="10709" y2="85106"/>
                        <a14:foregroundMark x1="8661" y1="89970" x2="11496" y2="87386"/>
                        <a14:foregroundMark x1="96378" y1="57295" x2="96378" y2="57295"/>
                        <a14:foregroundMark x1="56063" y1="94225" x2="56063" y2="94225"/>
                        <a14:foregroundMark x1="65827" y1="70517" x2="65827" y2="70517"/>
                        <a14:foregroundMark x1="63780" y1="65653" x2="69606" y2="74164"/>
                        <a14:foregroundMark x1="61732" y1="61702" x2="43622" y2="60790"/>
                        <a14:foregroundMark x1="43622" y1="60790" x2="51654" y2="58511"/>
                        <a14:foregroundMark x1="56063" y1="73556" x2="57795" y2="70669"/>
                        <a14:foregroundMark x1="63780" y1="62310" x2="44882" y2="61702"/>
                        <a14:foregroundMark x1="44882" y1="61702" x2="50236" y2="62310"/>
                        <a14:foregroundMark x1="52913" y1="56231" x2="55748" y2="60486"/>
                        <a14:foregroundMark x1="35118" y1="64134" x2="33858" y2="65350"/>
                        <a14:foregroundMark x1="41102" y1="61702" x2="40945" y2="61702"/>
                        <a14:foregroundMark x1="38583" y1="62158" x2="38583" y2="62158"/>
                        <a14:foregroundMark x1="1575" y1="58511" x2="1575" y2="58511"/>
                        <a14:foregroundMark x1="1575" y1="58511" x2="1575" y2="58511"/>
                        <a14:foregroundMark x1="2362" y1="59271" x2="2362" y2="59271"/>
                        <a14:foregroundMark x1="89449" y1="89058" x2="89449" y2="89058"/>
                        <a14:foregroundMark x1="89291" y1="86170" x2="89291" y2="86170"/>
                        <a14:foregroundMark x1="37323" y1="20517" x2="37323" y2="20517"/>
                        <a14:foregroundMark x1="36063" y1="19757" x2="36063" y2="19757"/>
                        <a14:foregroundMark x1="34331" y1="20821" x2="34331" y2="20821"/>
                        <a14:foregroundMark x1="43150" y1="31763" x2="43150" y2="31763"/>
                        <a14:foregroundMark x1="42677" y1="31003" x2="42677" y2="31003"/>
                        <a14:foregroundMark x1="44252" y1="35714" x2="44252" y2="35714"/>
                        <a14:foregroundMark x1="44409" y1="37082" x2="44409" y2="37082"/>
                        <a14:foregroundMark x1="45669" y1="37994" x2="45669" y2="37994"/>
                        <a14:foregroundMark x1="7087" y1="90122" x2="7087" y2="90122"/>
                        <a14:backgroundMark x1="12756" y1="91337" x2="15591" y2="91793"/>
                        <a14:backgroundMark x1="12913" y1="91033" x2="14016" y2="91033"/>
                        <a14:backgroundMark x1="2520" y1="33891" x2="1575" y2="35258"/>
                        <a14:backgroundMark x1="2520" y1="33587" x2="2677" y2="33131"/>
                        <a14:backgroundMark x1="2835" y1="33891" x2="2835" y2="33891"/>
                        <a14:backgroundMark x1="2992" y1="33587" x2="2992" y2="33587"/>
                        <a14:backgroundMark x1="2677" y1="32979" x2="2677" y2="32979"/>
                        <a14:backgroundMark x1="3150" y1="33587" x2="3150" y2="33587"/>
                        <a14:backgroundMark x1="3150" y1="33131" x2="3150" y2="33131"/>
                        <a14:backgroundMark x1="2677" y1="34650" x2="2677" y2="34195"/>
                        <a14:backgroundMark x1="13228" y1="90729" x2="13228" y2="90729"/>
                        <a14:backgroundMark x1="13701" y1="90426" x2="13701" y2="904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6539" y="5884848"/>
            <a:ext cx="939136" cy="973152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DE31513-54E4-4428-8101-741A2318110E}"/>
              </a:ext>
            </a:extLst>
          </p:cNvPr>
          <p:cNvSpPr txBox="1"/>
          <p:nvPr/>
        </p:nvSpPr>
        <p:spPr>
          <a:xfrm>
            <a:off x="1228168" y="380339"/>
            <a:ext cx="65697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600" dirty="0">
                <a:solidFill>
                  <a:schemeClr val="accent4"/>
                </a:solidFill>
                <a:latin typeface="Bahnschrift Light Condensed" panose="020B0502040204020203" pitchFamily="34" charset="0"/>
              </a:rPr>
              <a:t>DESARROLLAR</a:t>
            </a:r>
            <a:endParaRPr lang="en-US" sz="9600" dirty="0">
              <a:solidFill>
                <a:schemeClr val="accent5"/>
              </a:solidFill>
              <a:latin typeface="Bahnschrift Light Condensed" panose="020B0502040204020203" pitchFamily="34" charset="0"/>
            </a:endParaRPr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CB41C0A8-6BA6-4FCC-B4D7-B074372170B3}"/>
              </a:ext>
            </a:extLst>
          </p:cNvPr>
          <p:cNvSpPr/>
          <p:nvPr/>
        </p:nvSpPr>
        <p:spPr>
          <a:xfrm rot="17308291">
            <a:off x="8637270" y="5285776"/>
            <a:ext cx="1343907" cy="1343907"/>
          </a:xfrm>
          <a:prstGeom prst="ellipse">
            <a:avLst/>
          </a:prstGeom>
          <a:solidFill>
            <a:srgbClr val="FFC000">
              <a:alpha val="8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Oval 183">
            <a:extLst>
              <a:ext uri="{FF2B5EF4-FFF2-40B4-BE49-F238E27FC236}">
                <a16:creationId xmlns:a16="http://schemas.microsoft.com/office/drawing/2014/main" id="{85F87BA7-3323-42B9-9AC5-873E6A74A120}"/>
              </a:ext>
            </a:extLst>
          </p:cNvPr>
          <p:cNvSpPr/>
          <p:nvPr/>
        </p:nvSpPr>
        <p:spPr>
          <a:xfrm rot="17308291">
            <a:off x="8258760" y="5369035"/>
            <a:ext cx="907760" cy="919403"/>
          </a:xfrm>
          <a:prstGeom prst="ellipse">
            <a:avLst/>
          </a:prstGeom>
          <a:solidFill>
            <a:srgbClr val="2D083C">
              <a:alpha val="7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91EFEB7-0201-7DB5-4536-10B3B3927321}"/>
              </a:ext>
            </a:extLst>
          </p:cNvPr>
          <p:cNvSpPr txBox="1"/>
          <p:nvPr/>
        </p:nvSpPr>
        <p:spPr>
          <a:xfrm>
            <a:off x="1658430" y="1675137"/>
            <a:ext cx="879983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Hacer que una cosa o persona pase por una serie de estados sucesivos, de manera que crezca, aumente o progrese.</a:t>
            </a:r>
            <a:endParaRPr lang="es-MX" sz="2400" dirty="0"/>
          </a:p>
        </p:txBody>
      </p:sp>
      <p:sp>
        <p:nvSpPr>
          <p:cNvPr id="16" name="Flecha: cheurón 15">
            <a:extLst>
              <a:ext uri="{FF2B5EF4-FFF2-40B4-BE49-F238E27FC236}">
                <a16:creationId xmlns:a16="http://schemas.microsoft.com/office/drawing/2014/main" id="{A3E83E91-1E52-0255-945E-1446579FB9E4}"/>
              </a:ext>
            </a:extLst>
          </p:cNvPr>
          <p:cNvSpPr/>
          <p:nvPr/>
        </p:nvSpPr>
        <p:spPr>
          <a:xfrm>
            <a:off x="7535044" y="3487647"/>
            <a:ext cx="3695700" cy="1584117"/>
          </a:xfrm>
          <a:prstGeom prst="chevron">
            <a:avLst>
              <a:gd name="adj" fmla="val 34099"/>
            </a:avLst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15" name="Flecha: cheurón 14">
            <a:extLst>
              <a:ext uri="{FF2B5EF4-FFF2-40B4-BE49-F238E27FC236}">
                <a16:creationId xmlns:a16="http://schemas.microsoft.com/office/drawing/2014/main" id="{1ADF34B4-62D6-0703-6A76-A929A048D499}"/>
              </a:ext>
            </a:extLst>
          </p:cNvPr>
          <p:cNvSpPr/>
          <p:nvPr/>
        </p:nvSpPr>
        <p:spPr>
          <a:xfrm>
            <a:off x="970610" y="3505512"/>
            <a:ext cx="3695700" cy="1584117"/>
          </a:xfrm>
          <a:prstGeom prst="chevron">
            <a:avLst>
              <a:gd name="adj" fmla="val 34099"/>
            </a:avLst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14" name="Flecha: cheurón 13">
            <a:extLst>
              <a:ext uri="{FF2B5EF4-FFF2-40B4-BE49-F238E27FC236}">
                <a16:creationId xmlns:a16="http://schemas.microsoft.com/office/drawing/2014/main" id="{986CC3E3-514B-EA57-F074-190EA2D873B5}"/>
              </a:ext>
            </a:extLst>
          </p:cNvPr>
          <p:cNvSpPr/>
          <p:nvPr/>
        </p:nvSpPr>
        <p:spPr>
          <a:xfrm>
            <a:off x="4249137" y="3505512"/>
            <a:ext cx="3695700" cy="1584117"/>
          </a:xfrm>
          <a:prstGeom prst="chevron">
            <a:avLst>
              <a:gd name="adj" fmla="val 34099"/>
            </a:avLst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4295C60-5424-A6CA-F92A-A0FBA5882E96}"/>
              </a:ext>
            </a:extLst>
          </p:cNvPr>
          <p:cNvSpPr txBox="1"/>
          <p:nvPr/>
        </p:nvSpPr>
        <p:spPr>
          <a:xfrm>
            <a:off x="1794556" y="3974407"/>
            <a:ext cx="2528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>
                <a:solidFill>
                  <a:schemeClr val="bg1"/>
                </a:solidFill>
                <a:latin typeface="Akzidenz-Grotesk BQ Super" pitchFamily="50" charset="0"/>
              </a:rPr>
              <a:t>ETAPAS</a:t>
            </a:r>
            <a:endParaRPr lang="es-MX" dirty="0">
              <a:solidFill>
                <a:schemeClr val="bg1"/>
              </a:solidFill>
              <a:latin typeface="Akzidenz-Grotesk BQ Super" pitchFamily="50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E959394-A0F0-C045-0B8F-686C054333EC}"/>
              </a:ext>
            </a:extLst>
          </p:cNvPr>
          <p:cNvSpPr txBox="1"/>
          <p:nvPr/>
        </p:nvSpPr>
        <p:spPr>
          <a:xfrm>
            <a:off x="4822838" y="3974407"/>
            <a:ext cx="3441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>
                <a:solidFill>
                  <a:schemeClr val="bg1"/>
                </a:solidFill>
                <a:latin typeface="Akzidenz-Grotesk BQ Super" pitchFamily="50" charset="0"/>
              </a:rPr>
              <a:t>SUCESIVAS </a:t>
            </a:r>
            <a:endParaRPr lang="es-MX" dirty="0">
              <a:solidFill>
                <a:schemeClr val="bg1"/>
              </a:solidFill>
              <a:latin typeface="Akzidenz-Grotesk BQ Super" pitchFamily="50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77B74C9-E2FF-5AAC-7D79-036068947037}"/>
              </a:ext>
            </a:extLst>
          </p:cNvPr>
          <p:cNvSpPr txBox="1"/>
          <p:nvPr/>
        </p:nvSpPr>
        <p:spPr>
          <a:xfrm>
            <a:off x="8399520" y="3956539"/>
            <a:ext cx="2336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>
                <a:solidFill>
                  <a:schemeClr val="bg1"/>
                </a:solidFill>
                <a:latin typeface="Akzidenz-Grotesk BQ Super" pitchFamily="50" charset="0"/>
              </a:rPr>
              <a:t>CRECER </a:t>
            </a:r>
            <a:endParaRPr lang="es-MX" dirty="0">
              <a:solidFill>
                <a:schemeClr val="bg1"/>
              </a:solidFill>
              <a:latin typeface="Akzidenz-Grotesk BQ Super" pitchFamily="50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E7D40F03-05A2-0509-E37A-1AFFFF49D0E6}"/>
              </a:ext>
            </a:extLst>
          </p:cNvPr>
          <p:cNvSpPr txBox="1"/>
          <p:nvPr/>
        </p:nvSpPr>
        <p:spPr>
          <a:xfrm>
            <a:off x="4243767" y="2660252"/>
            <a:ext cx="36957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dirty="0">
                <a:latin typeface="Akzidenz-Grotesk BQ Super" pitchFamily="50" charset="0"/>
              </a:rPr>
              <a:t>PROCESO</a:t>
            </a:r>
            <a:endParaRPr lang="es-MX" sz="2400" dirty="0">
              <a:latin typeface="Akzidenz-Grotesk BQ Super" pitchFamily="50" charset="0"/>
            </a:endParaRPr>
          </a:p>
        </p:txBody>
      </p:sp>
      <p:pic>
        <p:nvPicPr>
          <p:cNvPr id="3" name="Imagen 2" descr="Ratón de computadora&#10;&#10;Descripción generada automáticamente con confianza media">
            <a:extLst>
              <a:ext uri="{FF2B5EF4-FFF2-40B4-BE49-F238E27FC236}">
                <a16:creationId xmlns:a16="http://schemas.microsoft.com/office/drawing/2014/main" id="{795BB6BB-5CF9-DCF7-2B7C-7A18A1D597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4489654" y="2624258"/>
            <a:ext cx="2095451" cy="1292195"/>
          </a:xfrm>
          <a:prstGeom prst="rect">
            <a:avLst/>
          </a:prstGeom>
        </p:spPr>
      </p:pic>
      <p:pic>
        <p:nvPicPr>
          <p:cNvPr id="7" name="Imagen 6" descr="Un teclado de computadora&#10;&#10;Descripción generada automáticamente">
            <a:extLst>
              <a:ext uri="{FF2B5EF4-FFF2-40B4-BE49-F238E27FC236}">
                <a16:creationId xmlns:a16="http://schemas.microsoft.com/office/drawing/2014/main" id="{58D79FBF-AD27-5B3C-FB3A-E4B518125CF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1530925" y="2428082"/>
            <a:ext cx="2363501" cy="1569759"/>
          </a:xfrm>
          <a:prstGeom prst="rect">
            <a:avLst/>
          </a:prstGeom>
        </p:spPr>
      </p:pic>
      <p:pic>
        <p:nvPicPr>
          <p:cNvPr id="13" name="Imagen 12" descr="Imagen de la pantalla de un computador&#10;&#10;Descripción generada automáticamente con confianza baja">
            <a:extLst>
              <a:ext uri="{FF2B5EF4-FFF2-40B4-BE49-F238E27FC236}">
                <a16:creationId xmlns:a16="http://schemas.microsoft.com/office/drawing/2014/main" id="{1B53E523-7AA6-3A7C-E206-73C38B5E60F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7709689" y="2485709"/>
            <a:ext cx="3556000" cy="185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059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8" grpId="0"/>
      <p:bldP spid="16" grpId="0" animBg="1"/>
      <p:bldP spid="15" grpId="0" animBg="1"/>
      <p:bldP spid="14" grpId="0" animBg="1"/>
      <p:bldP spid="9" grpId="0"/>
      <p:bldP spid="10" grpId="0"/>
      <p:bldP spid="11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Rectángulo 1039">
            <a:extLst>
              <a:ext uri="{FF2B5EF4-FFF2-40B4-BE49-F238E27FC236}">
                <a16:creationId xmlns:a16="http://schemas.microsoft.com/office/drawing/2014/main" id="{FC3B332E-84C8-0271-F043-F91E7803262B}"/>
              </a:ext>
            </a:extLst>
          </p:cNvPr>
          <p:cNvSpPr/>
          <p:nvPr/>
        </p:nvSpPr>
        <p:spPr>
          <a:xfrm>
            <a:off x="1693474" y="1323703"/>
            <a:ext cx="8383901" cy="2419695"/>
          </a:xfrm>
          <a:custGeom>
            <a:avLst/>
            <a:gdLst>
              <a:gd name="connsiteX0" fmla="*/ 0 w 8156920"/>
              <a:gd name="connsiteY0" fmla="*/ 0 h 2343494"/>
              <a:gd name="connsiteX1" fmla="*/ 8156920 w 8156920"/>
              <a:gd name="connsiteY1" fmla="*/ 0 h 2343494"/>
              <a:gd name="connsiteX2" fmla="*/ 8156920 w 8156920"/>
              <a:gd name="connsiteY2" fmla="*/ 2343494 h 2343494"/>
              <a:gd name="connsiteX3" fmla="*/ 0 w 8156920"/>
              <a:gd name="connsiteY3" fmla="*/ 2343494 h 2343494"/>
              <a:gd name="connsiteX4" fmla="*/ 0 w 8156920"/>
              <a:gd name="connsiteY4" fmla="*/ 0 h 2343494"/>
              <a:gd name="connsiteX0" fmla="*/ 0 w 8156920"/>
              <a:gd name="connsiteY0" fmla="*/ 47625 h 2391119"/>
              <a:gd name="connsiteX1" fmla="*/ 8052145 w 8156920"/>
              <a:gd name="connsiteY1" fmla="*/ 0 h 2391119"/>
              <a:gd name="connsiteX2" fmla="*/ 8156920 w 8156920"/>
              <a:gd name="connsiteY2" fmla="*/ 2391119 h 2391119"/>
              <a:gd name="connsiteX3" fmla="*/ 0 w 8156920"/>
              <a:gd name="connsiteY3" fmla="*/ 2391119 h 2391119"/>
              <a:gd name="connsiteX4" fmla="*/ 0 w 8156920"/>
              <a:gd name="connsiteY4" fmla="*/ 47625 h 2391119"/>
              <a:gd name="connsiteX0" fmla="*/ 0 w 8195020"/>
              <a:gd name="connsiteY0" fmla="*/ 161925 h 2391119"/>
              <a:gd name="connsiteX1" fmla="*/ 8090245 w 8195020"/>
              <a:gd name="connsiteY1" fmla="*/ 0 h 2391119"/>
              <a:gd name="connsiteX2" fmla="*/ 8195020 w 8195020"/>
              <a:gd name="connsiteY2" fmla="*/ 2391119 h 2391119"/>
              <a:gd name="connsiteX3" fmla="*/ 38100 w 8195020"/>
              <a:gd name="connsiteY3" fmla="*/ 2391119 h 2391119"/>
              <a:gd name="connsiteX4" fmla="*/ 0 w 8195020"/>
              <a:gd name="connsiteY4" fmla="*/ 161925 h 2391119"/>
              <a:gd name="connsiteX0" fmla="*/ 0 w 8195020"/>
              <a:gd name="connsiteY0" fmla="*/ 161925 h 2391119"/>
              <a:gd name="connsiteX1" fmla="*/ 8090245 w 8195020"/>
              <a:gd name="connsiteY1" fmla="*/ 0 h 2391119"/>
              <a:gd name="connsiteX2" fmla="*/ 8195020 w 8195020"/>
              <a:gd name="connsiteY2" fmla="*/ 2391119 h 2391119"/>
              <a:gd name="connsiteX3" fmla="*/ 122662 w 8195020"/>
              <a:gd name="connsiteY3" fmla="*/ 2333969 h 2391119"/>
              <a:gd name="connsiteX4" fmla="*/ 0 w 8195020"/>
              <a:gd name="connsiteY4" fmla="*/ 161925 h 2391119"/>
              <a:gd name="connsiteX0" fmla="*/ 0 w 8317166"/>
              <a:gd name="connsiteY0" fmla="*/ 161925 h 2467319"/>
              <a:gd name="connsiteX1" fmla="*/ 8090245 w 8317166"/>
              <a:gd name="connsiteY1" fmla="*/ 0 h 2467319"/>
              <a:gd name="connsiteX2" fmla="*/ 8317166 w 8317166"/>
              <a:gd name="connsiteY2" fmla="*/ 2467319 h 2467319"/>
              <a:gd name="connsiteX3" fmla="*/ 122662 w 8317166"/>
              <a:gd name="connsiteY3" fmla="*/ 2333969 h 2467319"/>
              <a:gd name="connsiteX4" fmla="*/ 0 w 8317166"/>
              <a:gd name="connsiteY4" fmla="*/ 161925 h 2467319"/>
              <a:gd name="connsiteX0" fmla="*/ 0 w 8317166"/>
              <a:gd name="connsiteY0" fmla="*/ 180975 h 2486369"/>
              <a:gd name="connsiteX1" fmla="*/ 8127828 w 8317166"/>
              <a:gd name="connsiteY1" fmla="*/ 0 h 2486369"/>
              <a:gd name="connsiteX2" fmla="*/ 8317166 w 8317166"/>
              <a:gd name="connsiteY2" fmla="*/ 2486369 h 2486369"/>
              <a:gd name="connsiteX3" fmla="*/ 122662 w 8317166"/>
              <a:gd name="connsiteY3" fmla="*/ 2353019 h 2486369"/>
              <a:gd name="connsiteX4" fmla="*/ 0 w 8317166"/>
              <a:gd name="connsiteY4" fmla="*/ 180975 h 2486369"/>
              <a:gd name="connsiteX0" fmla="*/ 0 w 8270187"/>
              <a:gd name="connsiteY0" fmla="*/ 180975 h 2419694"/>
              <a:gd name="connsiteX1" fmla="*/ 8127828 w 8270187"/>
              <a:gd name="connsiteY1" fmla="*/ 0 h 2419694"/>
              <a:gd name="connsiteX2" fmla="*/ 8270187 w 8270187"/>
              <a:gd name="connsiteY2" fmla="*/ 2419694 h 2419694"/>
              <a:gd name="connsiteX3" fmla="*/ 122662 w 8270187"/>
              <a:gd name="connsiteY3" fmla="*/ 2353019 h 2419694"/>
              <a:gd name="connsiteX4" fmla="*/ 0 w 8270187"/>
              <a:gd name="connsiteY4" fmla="*/ 180975 h 2419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70187" h="2419694">
                <a:moveTo>
                  <a:pt x="0" y="180975"/>
                </a:moveTo>
                <a:lnTo>
                  <a:pt x="8127828" y="0"/>
                </a:lnTo>
                <a:lnTo>
                  <a:pt x="8270187" y="2419694"/>
                </a:lnTo>
                <a:lnTo>
                  <a:pt x="122662" y="2353019"/>
                </a:lnTo>
                <a:lnTo>
                  <a:pt x="0" y="180975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9" name="Rectángulo 48">
            <a:extLst>
              <a:ext uri="{FF2B5EF4-FFF2-40B4-BE49-F238E27FC236}">
                <a16:creationId xmlns:a16="http://schemas.microsoft.com/office/drawing/2014/main" id="{BE33B502-7995-FB27-0892-6BE85BBD8758}"/>
              </a:ext>
            </a:extLst>
          </p:cNvPr>
          <p:cNvSpPr/>
          <p:nvPr/>
        </p:nvSpPr>
        <p:spPr>
          <a:xfrm>
            <a:off x="1966056" y="1580203"/>
            <a:ext cx="7881095" cy="2000776"/>
          </a:xfrm>
          <a:prstGeom prst="rect">
            <a:avLst/>
          </a:prstGeom>
          <a:solidFill>
            <a:srgbClr val="ED89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EA59E0F-1C74-7F0B-7F3D-51BF0769965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2777" y="93716"/>
            <a:ext cx="4481447" cy="8402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5400" dirty="0">
                <a:solidFill>
                  <a:schemeClr val="accent4"/>
                </a:solidFill>
                <a:latin typeface="Akzidenz-Grotesk BQ" pitchFamily="50" charset="0"/>
                <a:ea typeface="+mn-ea"/>
                <a:cs typeface="+mn-cs"/>
              </a:rPr>
              <a:t>Introducción</a:t>
            </a:r>
            <a:endParaRPr lang="es-MX" sz="5400" dirty="0">
              <a:solidFill>
                <a:schemeClr val="accent4"/>
              </a:solidFill>
              <a:latin typeface="Akzidenz-Grotesk BQ" pitchFamily="50" charset="0"/>
              <a:ea typeface="+mn-ea"/>
              <a:cs typeface="+mn-cs"/>
            </a:endParaRPr>
          </a:p>
        </p:txBody>
      </p:sp>
      <p:sp>
        <p:nvSpPr>
          <p:cNvPr id="3" name="Freeform: Shape 179">
            <a:extLst>
              <a:ext uri="{FF2B5EF4-FFF2-40B4-BE49-F238E27FC236}">
                <a16:creationId xmlns:a16="http://schemas.microsoft.com/office/drawing/2014/main" id="{132EBF57-244F-ABAA-D967-8E194B1EB039}"/>
              </a:ext>
            </a:extLst>
          </p:cNvPr>
          <p:cNvSpPr/>
          <p:nvPr/>
        </p:nvSpPr>
        <p:spPr>
          <a:xfrm>
            <a:off x="-1783" y="5355602"/>
            <a:ext cx="1623085" cy="1500316"/>
          </a:xfrm>
          <a:custGeom>
            <a:avLst/>
            <a:gdLst>
              <a:gd name="connsiteX0" fmla="*/ 908133 w 2363501"/>
              <a:gd name="connsiteY0" fmla="*/ 0 h 2184728"/>
              <a:gd name="connsiteX1" fmla="*/ 2363501 w 2363501"/>
              <a:gd name="connsiteY1" fmla="*/ 1455368 h 2184728"/>
              <a:gd name="connsiteX2" fmla="*/ 2187846 w 2363501"/>
              <a:gd name="connsiteY2" fmla="*/ 2149083 h 2184728"/>
              <a:gd name="connsiteX3" fmla="*/ 2166191 w 2363501"/>
              <a:gd name="connsiteY3" fmla="*/ 2184728 h 2184728"/>
              <a:gd name="connsiteX4" fmla="*/ 0 w 2363501"/>
              <a:gd name="connsiteY4" fmla="*/ 2184728 h 2184728"/>
              <a:gd name="connsiteX5" fmla="*/ 0 w 2363501"/>
              <a:gd name="connsiteY5" fmla="*/ 319162 h 2184728"/>
              <a:gd name="connsiteX6" fmla="*/ 94423 w 2363501"/>
              <a:gd name="connsiteY6" fmla="*/ 248554 h 2184728"/>
              <a:gd name="connsiteX7" fmla="*/ 908133 w 2363501"/>
              <a:gd name="connsiteY7" fmla="*/ 0 h 2184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63501" h="2184728">
                <a:moveTo>
                  <a:pt x="908133" y="0"/>
                </a:moveTo>
                <a:cubicBezTo>
                  <a:pt x="1711911" y="0"/>
                  <a:pt x="2363501" y="651590"/>
                  <a:pt x="2363501" y="1455368"/>
                </a:cubicBezTo>
                <a:cubicBezTo>
                  <a:pt x="2363501" y="1706549"/>
                  <a:pt x="2299869" y="1942867"/>
                  <a:pt x="2187846" y="2149083"/>
                </a:cubicBezTo>
                <a:lnTo>
                  <a:pt x="2166191" y="2184728"/>
                </a:lnTo>
                <a:lnTo>
                  <a:pt x="0" y="2184728"/>
                </a:lnTo>
                <a:lnTo>
                  <a:pt x="0" y="319162"/>
                </a:lnTo>
                <a:lnTo>
                  <a:pt x="94423" y="248554"/>
                </a:lnTo>
                <a:cubicBezTo>
                  <a:pt x="326701" y="91630"/>
                  <a:pt x="606716" y="0"/>
                  <a:pt x="90813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Multiplication Sign 177">
            <a:extLst>
              <a:ext uri="{FF2B5EF4-FFF2-40B4-BE49-F238E27FC236}">
                <a16:creationId xmlns:a16="http://schemas.microsoft.com/office/drawing/2014/main" id="{BDD7620A-C9E5-7AC3-0489-7C28A21A162D}"/>
              </a:ext>
            </a:extLst>
          </p:cNvPr>
          <p:cNvSpPr/>
          <p:nvPr/>
        </p:nvSpPr>
        <p:spPr>
          <a:xfrm>
            <a:off x="1316296" y="6389235"/>
            <a:ext cx="377178" cy="377178"/>
          </a:xfrm>
          <a:prstGeom prst="mathMultiply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178">
            <a:extLst>
              <a:ext uri="{FF2B5EF4-FFF2-40B4-BE49-F238E27FC236}">
                <a16:creationId xmlns:a16="http://schemas.microsoft.com/office/drawing/2014/main" id="{2F276B30-EA62-6893-530D-3FC3D03F8F79}"/>
              </a:ext>
            </a:extLst>
          </p:cNvPr>
          <p:cNvSpPr/>
          <p:nvPr/>
        </p:nvSpPr>
        <p:spPr>
          <a:xfrm>
            <a:off x="568376" y="5144693"/>
            <a:ext cx="1190693" cy="1190693"/>
          </a:xfrm>
          <a:prstGeom prst="ellipse">
            <a:avLst/>
          </a:prstGeom>
          <a:solidFill>
            <a:srgbClr val="B8D13D">
              <a:alpha val="8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180">
            <a:extLst>
              <a:ext uri="{FF2B5EF4-FFF2-40B4-BE49-F238E27FC236}">
                <a16:creationId xmlns:a16="http://schemas.microsoft.com/office/drawing/2014/main" id="{3460916D-E97E-5087-BD4F-332C33F1144E}"/>
              </a:ext>
            </a:extLst>
          </p:cNvPr>
          <p:cNvSpPr/>
          <p:nvPr/>
        </p:nvSpPr>
        <p:spPr>
          <a:xfrm>
            <a:off x="201041" y="1213002"/>
            <a:ext cx="1013176" cy="1013176"/>
          </a:xfrm>
          <a:prstGeom prst="ellipse">
            <a:avLst/>
          </a:prstGeom>
          <a:solidFill>
            <a:srgbClr val="B8D13D">
              <a:alpha val="8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181">
            <a:extLst>
              <a:ext uri="{FF2B5EF4-FFF2-40B4-BE49-F238E27FC236}">
                <a16:creationId xmlns:a16="http://schemas.microsoft.com/office/drawing/2014/main" id="{4AF60BAD-508A-1A99-7B3B-2A8359CDBBE4}"/>
              </a:ext>
            </a:extLst>
          </p:cNvPr>
          <p:cNvSpPr/>
          <p:nvPr/>
        </p:nvSpPr>
        <p:spPr>
          <a:xfrm>
            <a:off x="867646" y="1240385"/>
            <a:ext cx="693141" cy="693141"/>
          </a:xfrm>
          <a:prstGeom prst="ellipse">
            <a:avLst/>
          </a:prstGeom>
          <a:solidFill>
            <a:srgbClr val="2D083C">
              <a:alpha val="7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182">
            <a:extLst>
              <a:ext uri="{FF2B5EF4-FFF2-40B4-BE49-F238E27FC236}">
                <a16:creationId xmlns:a16="http://schemas.microsoft.com/office/drawing/2014/main" id="{DC2DF4CA-3DA5-C49C-F3AB-CCC6861BACC1}"/>
              </a:ext>
            </a:extLst>
          </p:cNvPr>
          <p:cNvSpPr/>
          <p:nvPr/>
        </p:nvSpPr>
        <p:spPr>
          <a:xfrm>
            <a:off x="10311178" y="1981540"/>
            <a:ext cx="1013176" cy="1013176"/>
          </a:xfrm>
          <a:prstGeom prst="ellipse">
            <a:avLst/>
          </a:prstGeom>
          <a:solidFill>
            <a:srgbClr val="FFC000">
              <a:alpha val="8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83">
            <a:extLst>
              <a:ext uri="{FF2B5EF4-FFF2-40B4-BE49-F238E27FC236}">
                <a16:creationId xmlns:a16="http://schemas.microsoft.com/office/drawing/2014/main" id="{CA84D43A-C0E4-F92E-3097-CDD5357865B6}"/>
              </a:ext>
            </a:extLst>
          </p:cNvPr>
          <p:cNvSpPr/>
          <p:nvPr/>
        </p:nvSpPr>
        <p:spPr>
          <a:xfrm>
            <a:off x="10941216" y="2038103"/>
            <a:ext cx="693141" cy="693141"/>
          </a:xfrm>
          <a:prstGeom prst="ellipse">
            <a:avLst/>
          </a:prstGeom>
          <a:solidFill>
            <a:srgbClr val="2D083C">
              <a:alpha val="7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ircle: Hollow 29">
            <a:extLst>
              <a:ext uri="{FF2B5EF4-FFF2-40B4-BE49-F238E27FC236}">
                <a16:creationId xmlns:a16="http://schemas.microsoft.com/office/drawing/2014/main" id="{0FA0C0BE-2746-EE5E-3E18-4730A1F8F608}"/>
              </a:ext>
            </a:extLst>
          </p:cNvPr>
          <p:cNvSpPr/>
          <p:nvPr/>
        </p:nvSpPr>
        <p:spPr>
          <a:xfrm rot="5400000">
            <a:off x="11355505" y="4692653"/>
            <a:ext cx="818180" cy="818180"/>
          </a:xfrm>
          <a:prstGeom prst="donu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reeform: Shape 33">
            <a:extLst>
              <a:ext uri="{FF2B5EF4-FFF2-40B4-BE49-F238E27FC236}">
                <a16:creationId xmlns:a16="http://schemas.microsoft.com/office/drawing/2014/main" id="{71245943-1B51-0888-5378-D673275537A1}"/>
              </a:ext>
            </a:extLst>
          </p:cNvPr>
          <p:cNvSpPr/>
          <p:nvPr/>
        </p:nvSpPr>
        <p:spPr>
          <a:xfrm rot="16200000">
            <a:off x="10436779" y="5119748"/>
            <a:ext cx="1887355" cy="1623084"/>
          </a:xfrm>
          <a:custGeom>
            <a:avLst/>
            <a:gdLst>
              <a:gd name="connsiteX0" fmla="*/ 908133 w 2363501"/>
              <a:gd name="connsiteY0" fmla="*/ 0 h 2184728"/>
              <a:gd name="connsiteX1" fmla="*/ 2363501 w 2363501"/>
              <a:gd name="connsiteY1" fmla="*/ 1455368 h 2184728"/>
              <a:gd name="connsiteX2" fmla="*/ 2187846 w 2363501"/>
              <a:gd name="connsiteY2" fmla="*/ 2149083 h 2184728"/>
              <a:gd name="connsiteX3" fmla="*/ 2166191 w 2363501"/>
              <a:gd name="connsiteY3" fmla="*/ 2184728 h 2184728"/>
              <a:gd name="connsiteX4" fmla="*/ 0 w 2363501"/>
              <a:gd name="connsiteY4" fmla="*/ 2184728 h 2184728"/>
              <a:gd name="connsiteX5" fmla="*/ 0 w 2363501"/>
              <a:gd name="connsiteY5" fmla="*/ 319162 h 2184728"/>
              <a:gd name="connsiteX6" fmla="*/ 94423 w 2363501"/>
              <a:gd name="connsiteY6" fmla="*/ 248554 h 2184728"/>
              <a:gd name="connsiteX7" fmla="*/ 908133 w 2363501"/>
              <a:gd name="connsiteY7" fmla="*/ 0 h 2184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63501" h="2184728">
                <a:moveTo>
                  <a:pt x="908133" y="0"/>
                </a:moveTo>
                <a:cubicBezTo>
                  <a:pt x="1711911" y="0"/>
                  <a:pt x="2363501" y="651590"/>
                  <a:pt x="2363501" y="1455368"/>
                </a:cubicBezTo>
                <a:cubicBezTo>
                  <a:pt x="2363501" y="1706549"/>
                  <a:pt x="2299869" y="1942867"/>
                  <a:pt x="2187846" y="2149083"/>
                </a:cubicBezTo>
                <a:lnTo>
                  <a:pt x="2166191" y="2184728"/>
                </a:lnTo>
                <a:lnTo>
                  <a:pt x="0" y="2184728"/>
                </a:lnTo>
                <a:lnTo>
                  <a:pt x="0" y="319162"/>
                </a:lnTo>
                <a:lnTo>
                  <a:pt x="94423" y="248554"/>
                </a:lnTo>
                <a:cubicBezTo>
                  <a:pt x="326701" y="91630"/>
                  <a:pt x="606716" y="0"/>
                  <a:pt x="90813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Oval 34">
            <a:extLst>
              <a:ext uri="{FF2B5EF4-FFF2-40B4-BE49-F238E27FC236}">
                <a16:creationId xmlns:a16="http://schemas.microsoft.com/office/drawing/2014/main" id="{EDAD71E0-3B15-1850-3CD8-525A15B33AC6}"/>
              </a:ext>
            </a:extLst>
          </p:cNvPr>
          <p:cNvSpPr/>
          <p:nvPr/>
        </p:nvSpPr>
        <p:spPr>
          <a:xfrm rot="5400000">
            <a:off x="10168190" y="5489455"/>
            <a:ext cx="1013176" cy="1013176"/>
          </a:xfrm>
          <a:prstGeom prst="ellipse">
            <a:avLst/>
          </a:prstGeom>
          <a:solidFill>
            <a:srgbClr val="B8D13D">
              <a:alpha val="8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2">
            <a:extLst>
              <a:ext uri="{FF2B5EF4-FFF2-40B4-BE49-F238E27FC236}">
                <a16:creationId xmlns:a16="http://schemas.microsoft.com/office/drawing/2014/main" id="{4F1EBD6B-8FA1-4909-50A1-2A2B4244086A}"/>
              </a:ext>
            </a:extLst>
          </p:cNvPr>
          <p:cNvSpPr txBox="1"/>
          <p:nvPr/>
        </p:nvSpPr>
        <p:spPr>
          <a:xfrm>
            <a:off x="6623997" y="-40167"/>
            <a:ext cx="50613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600" dirty="0">
                <a:solidFill>
                  <a:schemeClr val="accent4"/>
                </a:solidFill>
                <a:latin typeface="Bahnschrift Light Condensed" panose="020B0502040204020203" pitchFamily="34" charset="0"/>
              </a:rPr>
              <a:t>DESARROLLANDO</a:t>
            </a:r>
            <a:endParaRPr lang="en-US" sz="6600" dirty="0">
              <a:solidFill>
                <a:schemeClr val="accent5"/>
              </a:solidFill>
              <a:latin typeface="Bahnschrift Light Condensed" panose="020B0502040204020203" pitchFamily="34" charset="0"/>
            </a:endParaRPr>
          </a:p>
        </p:txBody>
      </p:sp>
      <p:sp>
        <p:nvSpPr>
          <p:cNvPr id="27" name="TextBox 176">
            <a:extLst>
              <a:ext uri="{FF2B5EF4-FFF2-40B4-BE49-F238E27FC236}">
                <a16:creationId xmlns:a16="http://schemas.microsoft.com/office/drawing/2014/main" id="{C05E8E73-C8ED-1E5A-1E16-BFD4E4E4A5F2}"/>
              </a:ext>
            </a:extLst>
          </p:cNvPr>
          <p:cNvSpPr txBox="1"/>
          <p:nvPr/>
        </p:nvSpPr>
        <p:spPr>
          <a:xfrm>
            <a:off x="8047626" y="778128"/>
            <a:ext cx="376170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n w="19050">
                  <a:noFill/>
                </a:ln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EL CORAZ     N  DE</a:t>
            </a:r>
          </a:p>
        </p:txBody>
      </p:sp>
      <p:sp>
        <p:nvSpPr>
          <p:cNvPr id="28" name="TextBox 22">
            <a:extLst>
              <a:ext uri="{FF2B5EF4-FFF2-40B4-BE49-F238E27FC236}">
                <a16:creationId xmlns:a16="http://schemas.microsoft.com/office/drawing/2014/main" id="{06B45974-6C95-26BD-508C-6969B1C35984}"/>
              </a:ext>
            </a:extLst>
          </p:cNvPr>
          <p:cNvSpPr txBox="1"/>
          <p:nvPr/>
        </p:nvSpPr>
        <p:spPr>
          <a:xfrm>
            <a:off x="9883217" y="1116683"/>
            <a:ext cx="17180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dirty="0">
                <a:solidFill>
                  <a:schemeClr val="accent4"/>
                </a:solidFill>
                <a:latin typeface="Bahnschrift Light Condensed" panose="020B0502040204020203" pitchFamily="34" charset="0"/>
              </a:rPr>
              <a:t>PADRES</a:t>
            </a:r>
            <a:endParaRPr lang="en-US" sz="4400" dirty="0">
              <a:solidFill>
                <a:schemeClr val="accent5"/>
              </a:solidFill>
              <a:latin typeface="Bahnschrift Light Condensed" panose="020B0502040204020203" pitchFamily="34" charset="0"/>
            </a:endParaRPr>
          </a:p>
        </p:txBody>
      </p:sp>
      <p:sp>
        <p:nvSpPr>
          <p:cNvPr id="5" name="Multiplication Sign 25">
            <a:extLst>
              <a:ext uri="{FF2B5EF4-FFF2-40B4-BE49-F238E27FC236}">
                <a16:creationId xmlns:a16="http://schemas.microsoft.com/office/drawing/2014/main" id="{181416F4-BBFE-F60C-9F41-8777EA740CD1}"/>
              </a:ext>
            </a:extLst>
          </p:cNvPr>
          <p:cNvSpPr/>
          <p:nvPr/>
        </p:nvSpPr>
        <p:spPr>
          <a:xfrm rot="5400000">
            <a:off x="11503125" y="5819837"/>
            <a:ext cx="473845" cy="473845"/>
          </a:xfrm>
          <a:prstGeom prst="mathMultiply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Imagen 29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289C56A1-C640-A25E-0EAB-1CE475278D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0057195" y="861957"/>
            <a:ext cx="422037" cy="411743"/>
          </a:xfrm>
          <a:prstGeom prst="rect">
            <a:avLst/>
          </a:prstGeom>
        </p:spPr>
      </p:pic>
      <p:sp>
        <p:nvSpPr>
          <p:cNvPr id="43" name="Rectángulo 34">
            <a:extLst>
              <a:ext uri="{FF2B5EF4-FFF2-40B4-BE49-F238E27FC236}">
                <a16:creationId xmlns:a16="http://schemas.microsoft.com/office/drawing/2014/main" id="{91306959-1317-61CC-ED3C-7186DBC73F42}"/>
              </a:ext>
            </a:extLst>
          </p:cNvPr>
          <p:cNvSpPr/>
          <p:nvPr/>
        </p:nvSpPr>
        <p:spPr>
          <a:xfrm rot="597708">
            <a:off x="2969748" y="4230642"/>
            <a:ext cx="3170345" cy="1926045"/>
          </a:xfrm>
          <a:custGeom>
            <a:avLst/>
            <a:gdLst>
              <a:gd name="connsiteX0" fmla="*/ 0 w 2811043"/>
              <a:gd name="connsiteY0" fmla="*/ 0 h 1645215"/>
              <a:gd name="connsiteX1" fmla="*/ 2811043 w 2811043"/>
              <a:gd name="connsiteY1" fmla="*/ 0 h 1645215"/>
              <a:gd name="connsiteX2" fmla="*/ 2811043 w 2811043"/>
              <a:gd name="connsiteY2" fmla="*/ 1645215 h 1645215"/>
              <a:gd name="connsiteX3" fmla="*/ 0 w 2811043"/>
              <a:gd name="connsiteY3" fmla="*/ 1645215 h 1645215"/>
              <a:gd name="connsiteX4" fmla="*/ 0 w 2811043"/>
              <a:gd name="connsiteY4" fmla="*/ 0 h 1645215"/>
              <a:gd name="connsiteX0" fmla="*/ 0 w 2811043"/>
              <a:gd name="connsiteY0" fmla="*/ 0 h 1645215"/>
              <a:gd name="connsiteX1" fmla="*/ 2811043 w 2811043"/>
              <a:gd name="connsiteY1" fmla="*/ 0 h 1645215"/>
              <a:gd name="connsiteX2" fmla="*/ 2811043 w 2811043"/>
              <a:gd name="connsiteY2" fmla="*/ 1645215 h 1645215"/>
              <a:gd name="connsiteX3" fmla="*/ 449756 w 2811043"/>
              <a:gd name="connsiteY3" fmla="*/ 1502920 h 1645215"/>
              <a:gd name="connsiteX4" fmla="*/ 0 w 2811043"/>
              <a:gd name="connsiteY4" fmla="*/ 0 h 1645215"/>
              <a:gd name="connsiteX0" fmla="*/ 0 w 2811043"/>
              <a:gd name="connsiteY0" fmla="*/ 0 h 1645215"/>
              <a:gd name="connsiteX1" fmla="*/ 2811043 w 2811043"/>
              <a:gd name="connsiteY1" fmla="*/ 0 h 1645215"/>
              <a:gd name="connsiteX2" fmla="*/ 2811043 w 2811043"/>
              <a:gd name="connsiteY2" fmla="*/ 1645215 h 1645215"/>
              <a:gd name="connsiteX3" fmla="*/ 267888 w 2811043"/>
              <a:gd name="connsiteY3" fmla="*/ 1608714 h 1645215"/>
              <a:gd name="connsiteX4" fmla="*/ 0 w 2811043"/>
              <a:gd name="connsiteY4" fmla="*/ 0 h 1645215"/>
              <a:gd name="connsiteX0" fmla="*/ 0 w 3164952"/>
              <a:gd name="connsiteY0" fmla="*/ 0 h 1678005"/>
              <a:gd name="connsiteX1" fmla="*/ 2811043 w 3164952"/>
              <a:gd name="connsiteY1" fmla="*/ 0 h 1678005"/>
              <a:gd name="connsiteX2" fmla="*/ 3164952 w 3164952"/>
              <a:gd name="connsiteY2" fmla="*/ 1678005 h 1678005"/>
              <a:gd name="connsiteX3" fmla="*/ 267888 w 3164952"/>
              <a:gd name="connsiteY3" fmla="*/ 1608714 h 1678005"/>
              <a:gd name="connsiteX4" fmla="*/ 0 w 3164952"/>
              <a:gd name="connsiteY4" fmla="*/ 0 h 1678005"/>
              <a:gd name="connsiteX0" fmla="*/ 0 w 3164952"/>
              <a:gd name="connsiteY0" fmla="*/ 0 h 1678005"/>
              <a:gd name="connsiteX1" fmla="*/ 2853489 w 3164952"/>
              <a:gd name="connsiteY1" fmla="*/ 361793 h 1678005"/>
              <a:gd name="connsiteX2" fmla="*/ 3164952 w 3164952"/>
              <a:gd name="connsiteY2" fmla="*/ 1678005 h 1678005"/>
              <a:gd name="connsiteX3" fmla="*/ 267888 w 3164952"/>
              <a:gd name="connsiteY3" fmla="*/ 1608714 h 1678005"/>
              <a:gd name="connsiteX4" fmla="*/ 0 w 3164952"/>
              <a:gd name="connsiteY4" fmla="*/ 0 h 1678005"/>
              <a:gd name="connsiteX0" fmla="*/ 0 w 3164952"/>
              <a:gd name="connsiteY0" fmla="*/ 0 h 1678005"/>
              <a:gd name="connsiteX1" fmla="*/ 2889178 w 3164952"/>
              <a:gd name="connsiteY1" fmla="*/ 144525 h 1678005"/>
              <a:gd name="connsiteX2" fmla="*/ 3164952 w 3164952"/>
              <a:gd name="connsiteY2" fmla="*/ 1678005 h 1678005"/>
              <a:gd name="connsiteX3" fmla="*/ 267888 w 3164952"/>
              <a:gd name="connsiteY3" fmla="*/ 1608714 h 1678005"/>
              <a:gd name="connsiteX4" fmla="*/ 0 w 3164952"/>
              <a:gd name="connsiteY4" fmla="*/ 0 h 1678005"/>
              <a:gd name="connsiteX0" fmla="*/ 0 w 3170345"/>
              <a:gd name="connsiteY0" fmla="*/ 0 h 1708708"/>
              <a:gd name="connsiteX1" fmla="*/ 2894571 w 3170345"/>
              <a:gd name="connsiteY1" fmla="*/ 175228 h 1708708"/>
              <a:gd name="connsiteX2" fmla="*/ 3170345 w 3170345"/>
              <a:gd name="connsiteY2" fmla="*/ 1708708 h 1708708"/>
              <a:gd name="connsiteX3" fmla="*/ 273281 w 3170345"/>
              <a:gd name="connsiteY3" fmla="*/ 1639417 h 1708708"/>
              <a:gd name="connsiteX4" fmla="*/ 0 w 3170345"/>
              <a:gd name="connsiteY4" fmla="*/ 0 h 170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70345" h="1708708">
                <a:moveTo>
                  <a:pt x="0" y="0"/>
                </a:moveTo>
                <a:lnTo>
                  <a:pt x="2894571" y="175228"/>
                </a:lnTo>
                <a:lnTo>
                  <a:pt x="3170345" y="1708708"/>
                </a:lnTo>
                <a:lnTo>
                  <a:pt x="273281" y="1639417"/>
                </a:lnTo>
                <a:lnTo>
                  <a:pt x="0" y="0"/>
                </a:lnTo>
                <a:close/>
              </a:path>
            </a:pathLst>
          </a:custGeom>
          <a:solidFill>
            <a:srgbClr val="B8D1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bIns="612000" rtlCol="0" anchor="ctr"/>
          <a:lstStyle/>
          <a:p>
            <a:pPr algn="ctr"/>
            <a:endParaRPr lang="es-MX" sz="4800" b="1" dirty="0">
              <a:latin typeface="Akzidenz-Grotesk BQ" pitchFamily="50" charset="0"/>
            </a:endParaRPr>
          </a:p>
        </p:txBody>
      </p:sp>
      <p:sp>
        <p:nvSpPr>
          <p:cNvPr id="44" name="Rectángulo 34">
            <a:extLst>
              <a:ext uri="{FF2B5EF4-FFF2-40B4-BE49-F238E27FC236}">
                <a16:creationId xmlns:a16="http://schemas.microsoft.com/office/drawing/2014/main" id="{62F38545-13C2-1AA4-7C42-2F27F8D88EF7}"/>
              </a:ext>
            </a:extLst>
          </p:cNvPr>
          <p:cNvSpPr/>
          <p:nvPr/>
        </p:nvSpPr>
        <p:spPr>
          <a:xfrm rot="10213313" flipV="1">
            <a:off x="6051644" y="4195152"/>
            <a:ext cx="3168549" cy="1979058"/>
          </a:xfrm>
          <a:custGeom>
            <a:avLst/>
            <a:gdLst>
              <a:gd name="connsiteX0" fmla="*/ 0 w 2811043"/>
              <a:gd name="connsiteY0" fmla="*/ 0 h 1645215"/>
              <a:gd name="connsiteX1" fmla="*/ 2811043 w 2811043"/>
              <a:gd name="connsiteY1" fmla="*/ 0 h 1645215"/>
              <a:gd name="connsiteX2" fmla="*/ 2811043 w 2811043"/>
              <a:gd name="connsiteY2" fmla="*/ 1645215 h 1645215"/>
              <a:gd name="connsiteX3" fmla="*/ 0 w 2811043"/>
              <a:gd name="connsiteY3" fmla="*/ 1645215 h 1645215"/>
              <a:gd name="connsiteX4" fmla="*/ 0 w 2811043"/>
              <a:gd name="connsiteY4" fmla="*/ 0 h 1645215"/>
              <a:gd name="connsiteX0" fmla="*/ 0 w 2811043"/>
              <a:gd name="connsiteY0" fmla="*/ 0 h 1645215"/>
              <a:gd name="connsiteX1" fmla="*/ 2811043 w 2811043"/>
              <a:gd name="connsiteY1" fmla="*/ 0 h 1645215"/>
              <a:gd name="connsiteX2" fmla="*/ 2811043 w 2811043"/>
              <a:gd name="connsiteY2" fmla="*/ 1645215 h 1645215"/>
              <a:gd name="connsiteX3" fmla="*/ 449756 w 2811043"/>
              <a:gd name="connsiteY3" fmla="*/ 1502920 h 1645215"/>
              <a:gd name="connsiteX4" fmla="*/ 0 w 2811043"/>
              <a:gd name="connsiteY4" fmla="*/ 0 h 1645215"/>
              <a:gd name="connsiteX0" fmla="*/ 0 w 2811043"/>
              <a:gd name="connsiteY0" fmla="*/ 0 h 1645215"/>
              <a:gd name="connsiteX1" fmla="*/ 2811043 w 2811043"/>
              <a:gd name="connsiteY1" fmla="*/ 0 h 1645215"/>
              <a:gd name="connsiteX2" fmla="*/ 2811043 w 2811043"/>
              <a:gd name="connsiteY2" fmla="*/ 1645215 h 1645215"/>
              <a:gd name="connsiteX3" fmla="*/ 267888 w 2811043"/>
              <a:gd name="connsiteY3" fmla="*/ 1608714 h 1645215"/>
              <a:gd name="connsiteX4" fmla="*/ 0 w 2811043"/>
              <a:gd name="connsiteY4" fmla="*/ 0 h 1645215"/>
              <a:gd name="connsiteX0" fmla="*/ 0 w 3164952"/>
              <a:gd name="connsiteY0" fmla="*/ 0 h 1678005"/>
              <a:gd name="connsiteX1" fmla="*/ 2811043 w 3164952"/>
              <a:gd name="connsiteY1" fmla="*/ 0 h 1678005"/>
              <a:gd name="connsiteX2" fmla="*/ 3164952 w 3164952"/>
              <a:gd name="connsiteY2" fmla="*/ 1678005 h 1678005"/>
              <a:gd name="connsiteX3" fmla="*/ 267888 w 3164952"/>
              <a:gd name="connsiteY3" fmla="*/ 1608714 h 1678005"/>
              <a:gd name="connsiteX4" fmla="*/ 0 w 3164952"/>
              <a:gd name="connsiteY4" fmla="*/ 0 h 1678005"/>
              <a:gd name="connsiteX0" fmla="*/ 0 w 3164952"/>
              <a:gd name="connsiteY0" fmla="*/ 0 h 1678005"/>
              <a:gd name="connsiteX1" fmla="*/ 2853489 w 3164952"/>
              <a:gd name="connsiteY1" fmla="*/ 361793 h 1678005"/>
              <a:gd name="connsiteX2" fmla="*/ 3164952 w 3164952"/>
              <a:gd name="connsiteY2" fmla="*/ 1678005 h 1678005"/>
              <a:gd name="connsiteX3" fmla="*/ 267888 w 3164952"/>
              <a:gd name="connsiteY3" fmla="*/ 1608714 h 1678005"/>
              <a:gd name="connsiteX4" fmla="*/ 0 w 3164952"/>
              <a:gd name="connsiteY4" fmla="*/ 0 h 1678005"/>
              <a:gd name="connsiteX0" fmla="*/ 0 w 3164952"/>
              <a:gd name="connsiteY0" fmla="*/ 0 h 1678005"/>
              <a:gd name="connsiteX1" fmla="*/ 2889178 w 3164952"/>
              <a:gd name="connsiteY1" fmla="*/ 144525 h 1678005"/>
              <a:gd name="connsiteX2" fmla="*/ 3164952 w 3164952"/>
              <a:gd name="connsiteY2" fmla="*/ 1678005 h 1678005"/>
              <a:gd name="connsiteX3" fmla="*/ 267888 w 3164952"/>
              <a:gd name="connsiteY3" fmla="*/ 1608714 h 1678005"/>
              <a:gd name="connsiteX4" fmla="*/ 0 w 3164952"/>
              <a:gd name="connsiteY4" fmla="*/ 0 h 1678005"/>
              <a:gd name="connsiteX0" fmla="*/ 0 w 3170345"/>
              <a:gd name="connsiteY0" fmla="*/ 0 h 1708708"/>
              <a:gd name="connsiteX1" fmla="*/ 2894571 w 3170345"/>
              <a:gd name="connsiteY1" fmla="*/ 175228 h 1708708"/>
              <a:gd name="connsiteX2" fmla="*/ 3170345 w 3170345"/>
              <a:gd name="connsiteY2" fmla="*/ 1708708 h 1708708"/>
              <a:gd name="connsiteX3" fmla="*/ 273281 w 3170345"/>
              <a:gd name="connsiteY3" fmla="*/ 1639417 h 1708708"/>
              <a:gd name="connsiteX4" fmla="*/ 0 w 3170345"/>
              <a:gd name="connsiteY4" fmla="*/ 0 h 1708708"/>
              <a:gd name="connsiteX0" fmla="*/ 0 w 3166200"/>
              <a:gd name="connsiteY0" fmla="*/ 0 h 1625037"/>
              <a:gd name="connsiteX1" fmla="*/ 2890426 w 3166200"/>
              <a:gd name="connsiteY1" fmla="*/ 91557 h 1625037"/>
              <a:gd name="connsiteX2" fmla="*/ 3166200 w 3166200"/>
              <a:gd name="connsiteY2" fmla="*/ 1625037 h 1625037"/>
              <a:gd name="connsiteX3" fmla="*/ 269136 w 3166200"/>
              <a:gd name="connsiteY3" fmla="*/ 1555746 h 1625037"/>
              <a:gd name="connsiteX4" fmla="*/ 0 w 3166200"/>
              <a:gd name="connsiteY4" fmla="*/ 0 h 1625037"/>
              <a:gd name="connsiteX0" fmla="*/ 0 w 3104650"/>
              <a:gd name="connsiteY0" fmla="*/ 0 h 1815197"/>
              <a:gd name="connsiteX1" fmla="*/ 2890426 w 3104650"/>
              <a:gd name="connsiteY1" fmla="*/ 91557 h 1815197"/>
              <a:gd name="connsiteX2" fmla="*/ 3104650 w 3104650"/>
              <a:gd name="connsiteY2" fmla="*/ 1815197 h 1815197"/>
              <a:gd name="connsiteX3" fmla="*/ 269136 w 3104650"/>
              <a:gd name="connsiteY3" fmla="*/ 1555746 h 1815197"/>
              <a:gd name="connsiteX4" fmla="*/ 0 w 3104650"/>
              <a:gd name="connsiteY4" fmla="*/ 0 h 1815197"/>
              <a:gd name="connsiteX0" fmla="*/ 0 w 3104650"/>
              <a:gd name="connsiteY0" fmla="*/ 0 h 1815197"/>
              <a:gd name="connsiteX1" fmla="*/ 2707311 w 3104650"/>
              <a:gd name="connsiteY1" fmla="*/ 250319 h 1815197"/>
              <a:gd name="connsiteX2" fmla="*/ 3104650 w 3104650"/>
              <a:gd name="connsiteY2" fmla="*/ 1815197 h 1815197"/>
              <a:gd name="connsiteX3" fmla="*/ 269136 w 3104650"/>
              <a:gd name="connsiteY3" fmla="*/ 1555746 h 1815197"/>
              <a:gd name="connsiteX4" fmla="*/ 0 w 3104650"/>
              <a:gd name="connsiteY4" fmla="*/ 0 h 1815197"/>
              <a:gd name="connsiteX0" fmla="*/ 0 w 3104650"/>
              <a:gd name="connsiteY0" fmla="*/ 0 h 1815197"/>
              <a:gd name="connsiteX1" fmla="*/ 2789185 w 3104650"/>
              <a:gd name="connsiteY1" fmla="*/ 235939 h 1815197"/>
              <a:gd name="connsiteX2" fmla="*/ 3104650 w 3104650"/>
              <a:gd name="connsiteY2" fmla="*/ 1815197 h 1815197"/>
              <a:gd name="connsiteX3" fmla="*/ 269136 w 3104650"/>
              <a:gd name="connsiteY3" fmla="*/ 1555746 h 1815197"/>
              <a:gd name="connsiteX4" fmla="*/ 0 w 3104650"/>
              <a:gd name="connsiteY4" fmla="*/ 0 h 1815197"/>
              <a:gd name="connsiteX0" fmla="*/ 0 w 3104650"/>
              <a:gd name="connsiteY0" fmla="*/ 0 h 1815197"/>
              <a:gd name="connsiteX1" fmla="*/ 2905357 w 3104650"/>
              <a:gd name="connsiteY1" fmla="*/ 236634 h 1815197"/>
              <a:gd name="connsiteX2" fmla="*/ 3104650 w 3104650"/>
              <a:gd name="connsiteY2" fmla="*/ 1815197 h 1815197"/>
              <a:gd name="connsiteX3" fmla="*/ 269136 w 3104650"/>
              <a:gd name="connsiteY3" fmla="*/ 1555746 h 1815197"/>
              <a:gd name="connsiteX4" fmla="*/ 0 w 3104650"/>
              <a:gd name="connsiteY4" fmla="*/ 0 h 1815197"/>
              <a:gd name="connsiteX0" fmla="*/ 0 w 3187075"/>
              <a:gd name="connsiteY0" fmla="*/ 0 h 1864019"/>
              <a:gd name="connsiteX1" fmla="*/ 2905357 w 3187075"/>
              <a:gd name="connsiteY1" fmla="*/ 236634 h 1864019"/>
              <a:gd name="connsiteX2" fmla="*/ 3187075 w 3187075"/>
              <a:gd name="connsiteY2" fmla="*/ 1864019 h 1864019"/>
              <a:gd name="connsiteX3" fmla="*/ 269136 w 3187075"/>
              <a:gd name="connsiteY3" fmla="*/ 1555746 h 1864019"/>
              <a:gd name="connsiteX4" fmla="*/ 0 w 3187075"/>
              <a:gd name="connsiteY4" fmla="*/ 0 h 1864019"/>
              <a:gd name="connsiteX0" fmla="*/ 0 w 3168549"/>
              <a:gd name="connsiteY0" fmla="*/ 0 h 1698473"/>
              <a:gd name="connsiteX1" fmla="*/ 2905357 w 3168549"/>
              <a:gd name="connsiteY1" fmla="*/ 236634 h 1698473"/>
              <a:gd name="connsiteX2" fmla="*/ 3168549 w 3168549"/>
              <a:gd name="connsiteY2" fmla="*/ 1698473 h 1698473"/>
              <a:gd name="connsiteX3" fmla="*/ 269136 w 3168549"/>
              <a:gd name="connsiteY3" fmla="*/ 1555746 h 1698473"/>
              <a:gd name="connsiteX4" fmla="*/ 0 w 3168549"/>
              <a:gd name="connsiteY4" fmla="*/ 0 h 1698473"/>
              <a:gd name="connsiteX0" fmla="*/ 0 w 3168549"/>
              <a:gd name="connsiteY0" fmla="*/ 0 h 1698473"/>
              <a:gd name="connsiteX1" fmla="*/ 2906773 w 3168549"/>
              <a:gd name="connsiteY1" fmla="*/ 183669 h 1698473"/>
              <a:gd name="connsiteX2" fmla="*/ 3168549 w 3168549"/>
              <a:gd name="connsiteY2" fmla="*/ 1698473 h 1698473"/>
              <a:gd name="connsiteX3" fmla="*/ 269136 w 3168549"/>
              <a:gd name="connsiteY3" fmla="*/ 1555746 h 1698473"/>
              <a:gd name="connsiteX4" fmla="*/ 0 w 3168549"/>
              <a:gd name="connsiteY4" fmla="*/ 0 h 1698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68549" h="1698473">
                <a:moveTo>
                  <a:pt x="0" y="0"/>
                </a:moveTo>
                <a:lnTo>
                  <a:pt x="2906773" y="183669"/>
                </a:lnTo>
                <a:lnTo>
                  <a:pt x="3168549" y="1698473"/>
                </a:lnTo>
                <a:lnTo>
                  <a:pt x="269136" y="1555746"/>
                </a:lnTo>
                <a:lnTo>
                  <a:pt x="0" y="0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tIns="0" bIns="432000" rtlCol="0" anchor="ctr" anchorCtr="0"/>
          <a:lstStyle/>
          <a:p>
            <a:pPr algn="ctr"/>
            <a:endParaRPr lang="es-MX" b="1" dirty="0">
              <a:latin typeface="Akzidenz-Grotesk BQ" pitchFamily="50" charset="0"/>
            </a:endParaRP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F240DD30-8E1D-CE28-CBBB-7A502E833F2D}"/>
              </a:ext>
            </a:extLst>
          </p:cNvPr>
          <p:cNvSpPr/>
          <p:nvPr/>
        </p:nvSpPr>
        <p:spPr>
          <a:xfrm rot="597708">
            <a:off x="3075594" y="4411143"/>
            <a:ext cx="3170345" cy="1708708"/>
          </a:xfrm>
          <a:custGeom>
            <a:avLst/>
            <a:gdLst>
              <a:gd name="connsiteX0" fmla="*/ 0 w 2811043"/>
              <a:gd name="connsiteY0" fmla="*/ 0 h 1645215"/>
              <a:gd name="connsiteX1" fmla="*/ 2811043 w 2811043"/>
              <a:gd name="connsiteY1" fmla="*/ 0 h 1645215"/>
              <a:gd name="connsiteX2" fmla="*/ 2811043 w 2811043"/>
              <a:gd name="connsiteY2" fmla="*/ 1645215 h 1645215"/>
              <a:gd name="connsiteX3" fmla="*/ 0 w 2811043"/>
              <a:gd name="connsiteY3" fmla="*/ 1645215 h 1645215"/>
              <a:gd name="connsiteX4" fmla="*/ 0 w 2811043"/>
              <a:gd name="connsiteY4" fmla="*/ 0 h 1645215"/>
              <a:gd name="connsiteX0" fmla="*/ 0 w 2811043"/>
              <a:gd name="connsiteY0" fmla="*/ 0 h 1645215"/>
              <a:gd name="connsiteX1" fmla="*/ 2811043 w 2811043"/>
              <a:gd name="connsiteY1" fmla="*/ 0 h 1645215"/>
              <a:gd name="connsiteX2" fmla="*/ 2811043 w 2811043"/>
              <a:gd name="connsiteY2" fmla="*/ 1645215 h 1645215"/>
              <a:gd name="connsiteX3" fmla="*/ 449756 w 2811043"/>
              <a:gd name="connsiteY3" fmla="*/ 1502920 h 1645215"/>
              <a:gd name="connsiteX4" fmla="*/ 0 w 2811043"/>
              <a:gd name="connsiteY4" fmla="*/ 0 h 1645215"/>
              <a:gd name="connsiteX0" fmla="*/ 0 w 2811043"/>
              <a:gd name="connsiteY0" fmla="*/ 0 h 1645215"/>
              <a:gd name="connsiteX1" fmla="*/ 2811043 w 2811043"/>
              <a:gd name="connsiteY1" fmla="*/ 0 h 1645215"/>
              <a:gd name="connsiteX2" fmla="*/ 2811043 w 2811043"/>
              <a:gd name="connsiteY2" fmla="*/ 1645215 h 1645215"/>
              <a:gd name="connsiteX3" fmla="*/ 267888 w 2811043"/>
              <a:gd name="connsiteY3" fmla="*/ 1608714 h 1645215"/>
              <a:gd name="connsiteX4" fmla="*/ 0 w 2811043"/>
              <a:gd name="connsiteY4" fmla="*/ 0 h 1645215"/>
              <a:gd name="connsiteX0" fmla="*/ 0 w 3164952"/>
              <a:gd name="connsiteY0" fmla="*/ 0 h 1678005"/>
              <a:gd name="connsiteX1" fmla="*/ 2811043 w 3164952"/>
              <a:gd name="connsiteY1" fmla="*/ 0 h 1678005"/>
              <a:gd name="connsiteX2" fmla="*/ 3164952 w 3164952"/>
              <a:gd name="connsiteY2" fmla="*/ 1678005 h 1678005"/>
              <a:gd name="connsiteX3" fmla="*/ 267888 w 3164952"/>
              <a:gd name="connsiteY3" fmla="*/ 1608714 h 1678005"/>
              <a:gd name="connsiteX4" fmla="*/ 0 w 3164952"/>
              <a:gd name="connsiteY4" fmla="*/ 0 h 1678005"/>
              <a:gd name="connsiteX0" fmla="*/ 0 w 3164952"/>
              <a:gd name="connsiteY0" fmla="*/ 0 h 1678005"/>
              <a:gd name="connsiteX1" fmla="*/ 2853489 w 3164952"/>
              <a:gd name="connsiteY1" fmla="*/ 361793 h 1678005"/>
              <a:gd name="connsiteX2" fmla="*/ 3164952 w 3164952"/>
              <a:gd name="connsiteY2" fmla="*/ 1678005 h 1678005"/>
              <a:gd name="connsiteX3" fmla="*/ 267888 w 3164952"/>
              <a:gd name="connsiteY3" fmla="*/ 1608714 h 1678005"/>
              <a:gd name="connsiteX4" fmla="*/ 0 w 3164952"/>
              <a:gd name="connsiteY4" fmla="*/ 0 h 1678005"/>
              <a:gd name="connsiteX0" fmla="*/ 0 w 3164952"/>
              <a:gd name="connsiteY0" fmla="*/ 0 h 1678005"/>
              <a:gd name="connsiteX1" fmla="*/ 2889178 w 3164952"/>
              <a:gd name="connsiteY1" fmla="*/ 144525 h 1678005"/>
              <a:gd name="connsiteX2" fmla="*/ 3164952 w 3164952"/>
              <a:gd name="connsiteY2" fmla="*/ 1678005 h 1678005"/>
              <a:gd name="connsiteX3" fmla="*/ 267888 w 3164952"/>
              <a:gd name="connsiteY3" fmla="*/ 1608714 h 1678005"/>
              <a:gd name="connsiteX4" fmla="*/ 0 w 3164952"/>
              <a:gd name="connsiteY4" fmla="*/ 0 h 1678005"/>
              <a:gd name="connsiteX0" fmla="*/ 0 w 3170345"/>
              <a:gd name="connsiteY0" fmla="*/ 0 h 1708708"/>
              <a:gd name="connsiteX1" fmla="*/ 2894571 w 3170345"/>
              <a:gd name="connsiteY1" fmla="*/ 175228 h 1708708"/>
              <a:gd name="connsiteX2" fmla="*/ 3170345 w 3170345"/>
              <a:gd name="connsiteY2" fmla="*/ 1708708 h 1708708"/>
              <a:gd name="connsiteX3" fmla="*/ 273281 w 3170345"/>
              <a:gd name="connsiteY3" fmla="*/ 1639417 h 1708708"/>
              <a:gd name="connsiteX4" fmla="*/ 0 w 3170345"/>
              <a:gd name="connsiteY4" fmla="*/ 0 h 170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70345" h="1708708">
                <a:moveTo>
                  <a:pt x="0" y="0"/>
                </a:moveTo>
                <a:lnTo>
                  <a:pt x="2894571" y="175228"/>
                </a:lnTo>
                <a:lnTo>
                  <a:pt x="3170345" y="1708708"/>
                </a:lnTo>
                <a:lnTo>
                  <a:pt x="273281" y="1639417"/>
                </a:lnTo>
                <a:lnTo>
                  <a:pt x="0" y="0"/>
                </a:lnTo>
                <a:close/>
              </a:path>
            </a:pathLst>
          </a:custGeom>
          <a:solidFill>
            <a:srgbClr val="B03C2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bIns="612000" rtlCol="0" anchor="ctr"/>
          <a:lstStyle/>
          <a:p>
            <a:pPr algn="ctr"/>
            <a:r>
              <a:rPr lang="es-MX" sz="4800" b="1" dirty="0">
                <a:latin typeface="Akzidenz-Grotesk BQ" pitchFamily="50" charset="0"/>
              </a:rPr>
              <a:t>MATEO</a:t>
            </a:r>
          </a:p>
        </p:txBody>
      </p:sp>
      <p:sp>
        <p:nvSpPr>
          <p:cNvPr id="37" name="Rectángulo 34">
            <a:extLst>
              <a:ext uri="{FF2B5EF4-FFF2-40B4-BE49-F238E27FC236}">
                <a16:creationId xmlns:a16="http://schemas.microsoft.com/office/drawing/2014/main" id="{4FDF5874-9A29-063E-27AC-CF19F4D5C670}"/>
              </a:ext>
            </a:extLst>
          </p:cNvPr>
          <p:cNvSpPr/>
          <p:nvPr/>
        </p:nvSpPr>
        <p:spPr>
          <a:xfrm rot="10213313" flipV="1">
            <a:off x="5923078" y="4407024"/>
            <a:ext cx="3168549" cy="1698473"/>
          </a:xfrm>
          <a:custGeom>
            <a:avLst/>
            <a:gdLst>
              <a:gd name="connsiteX0" fmla="*/ 0 w 2811043"/>
              <a:gd name="connsiteY0" fmla="*/ 0 h 1645215"/>
              <a:gd name="connsiteX1" fmla="*/ 2811043 w 2811043"/>
              <a:gd name="connsiteY1" fmla="*/ 0 h 1645215"/>
              <a:gd name="connsiteX2" fmla="*/ 2811043 w 2811043"/>
              <a:gd name="connsiteY2" fmla="*/ 1645215 h 1645215"/>
              <a:gd name="connsiteX3" fmla="*/ 0 w 2811043"/>
              <a:gd name="connsiteY3" fmla="*/ 1645215 h 1645215"/>
              <a:gd name="connsiteX4" fmla="*/ 0 w 2811043"/>
              <a:gd name="connsiteY4" fmla="*/ 0 h 1645215"/>
              <a:gd name="connsiteX0" fmla="*/ 0 w 2811043"/>
              <a:gd name="connsiteY0" fmla="*/ 0 h 1645215"/>
              <a:gd name="connsiteX1" fmla="*/ 2811043 w 2811043"/>
              <a:gd name="connsiteY1" fmla="*/ 0 h 1645215"/>
              <a:gd name="connsiteX2" fmla="*/ 2811043 w 2811043"/>
              <a:gd name="connsiteY2" fmla="*/ 1645215 h 1645215"/>
              <a:gd name="connsiteX3" fmla="*/ 449756 w 2811043"/>
              <a:gd name="connsiteY3" fmla="*/ 1502920 h 1645215"/>
              <a:gd name="connsiteX4" fmla="*/ 0 w 2811043"/>
              <a:gd name="connsiteY4" fmla="*/ 0 h 1645215"/>
              <a:gd name="connsiteX0" fmla="*/ 0 w 2811043"/>
              <a:gd name="connsiteY0" fmla="*/ 0 h 1645215"/>
              <a:gd name="connsiteX1" fmla="*/ 2811043 w 2811043"/>
              <a:gd name="connsiteY1" fmla="*/ 0 h 1645215"/>
              <a:gd name="connsiteX2" fmla="*/ 2811043 w 2811043"/>
              <a:gd name="connsiteY2" fmla="*/ 1645215 h 1645215"/>
              <a:gd name="connsiteX3" fmla="*/ 267888 w 2811043"/>
              <a:gd name="connsiteY3" fmla="*/ 1608714 h 1645215"/>
              <a:gd name="connsiteX4" fmla="*/ 0 w 2811043"/>
              <a:gd name="connsiteY4" fmla="*/ 0 h 1645215"/>
              <a:gd name="connsiteX0" fmla="*/ 0 w 3164952"/>
              <a:gd name="connsiteY0" fmla="*/ 0 h 1678005"/>
              <a:gd name="connsiteX1" fmla="*/ 2811043 w 3164952"/>
              <a:gd name="connsiteY1" fmla="*/ 0 h 1678005"/>
              <a:gd name="connsiteX2" fmla="*/ 3164952 w 3164952"/>
              <a:gd name="connsiteY2" fmla="*/ 1678005 h 1678005"/>
              <a:gd name="connsiteX3" fmla="*/ 267888 w 3164952"/>
              <a:gd name="connsiteY3" fmla="*/ 1608714 h 1678005"/>
              <a:gd name="connsiteX4" fmla="*/ 0 w 3164952"/>
              <a:gd name="connsiteY4" fmla="*/ 0 h 1678005"/>
              <a:gd name="connsiteX0" fmla="*/ 0 w 3164952"/>
              <a:gd name="connsiteY0" fmla="*/ 0 h 1678005"/>
              <a:gd name="connsiteX1" fmla="*/ 2853489 w 3164952"/>
              <a:gd name="connsiteY1" fmla="*/ 361793 h 1678005"/>
              <a:gd name="connsiteX2" fmla="*/ 3164952 w 3164952"/>
              <a:gd name="connsiteY2" fmla="*/ 1678005 h 1678005"/>
              <a:gd name="connsiteX3" fmla="*/ 267888 w 3164952"/>
              <a:gd name="connsiteY3" fmla="*/ 1608714 h 1678005"/>
              <a:gd name="connsiteX4" fmla="*/ 0 w 3164952"/>
              <a:gd name="connsiteY4" fmla="*/ 0 h 1678005"/>
              <a:gd name="connsiteX0" fmla="*/ 0 w 3164952"/>
              <a:gd name="connsiteY0" fmla="*/ 0 h 1678005"/>
              <a:gd name="connsiteX1" fmla="*/ 2889178 w 3164952"/>
              <a:gd name="connsiteY1" fmla="*/ 144525 h 1678005"/>
              <a:gd name="connsiteX2" fmla="*/ 3164952 w 3164952"/>
              <a:gd name="connsiteY2" fmla="*/ 1678005 h 1678005"/>
              <a:gd name="connsiteX3" fmla="*/ 267888 w 3164952"/>
              <a:gd name="connsiteY3" fmla="*/ 1608714 h 1678005"/>
              <a:gd name="connsiteX4" fmla="*/ 0 w 3164952"/>
              <a:gd name="connsiteY4" fmla="*/ 0 h 1678005"/>
              <a:gd name="connsiteX0" fmla="*/ 0 w 3170345"/>
              <a:gd name="connsiteY0" fmla="*/ 0 h 1708708"/>
              <a:gd name="connsiteX1" fmla="*/ 2894571 w 3170345"/>
              <a:gd name="connsiteY1" fmla="*/ 175228 h 1708708"/>
              <a:gd name="connsiteX2" fmla="*/ 3170345 w 3170345"/>
              <a:gd name="connsiteY2" fmla="*/ 1708708 h 1708708"/>
              <a:gd name="connsiteX3" fmla="*/ 273281 w 3170345"/>
              <a:gd name="connsiteY3" fmla="*/ 1639417 h 1708708"/>
              <a:gd name="connsiteX4" fmla="*/ 0 w 3170345"/>
              <a:gd name="connsiteY4" fmla="*/ 0 h 1708708"/>
              <a:gd name="connsiteX0" fmla="*/ 0 w 3166200"/>
              <a:gd name="connsiteY0" fmla="*/ 0 h 1625037"/>
              <a:gd name="connsiteX1" fmla="*/ 2890426 w 3166200"/>
              <a:gd name="connsiteY1" fmla="*/ 91557 h 1625037"/>
              <a:gd name="connsiteX2" fmla="*/ 3166200 w 3166200"/>
              <a:gd name="connsiteY2" fmla="*/ 1625037 h 1625037"/>
              <a:gd name="connsiteX3" fmla="*/ 269136 w 3166200"/>
              <a:gd name="connsiteY3" fmla="*/ 1555746 h 1625037"/>
              <a:gd name="connsiteX4" fmla="*/ 0 w 3166200"/>
              <a:gd name="connsiteY4" fmla="*/ 0 h 1625037"/>
              <a:gd name="connsiteX0" fmla="*/ 0 w 3104650"/>
              <a:gd name="connsiteY0" fmla="*/ 0 h 1815197"/>
              <a:gd name="connsiteX1" fmla="*/ 2890426 w 3104650"/>
              <a:gd name="connsiteY1" fmla="*/ 91557 h 1815197"/>
              <a:gd name="connsiteX2" fmla="*/ 3104650 w 3104650"/>
              <a:gd name="connsiteY2" fmla="*/ 1815197 h 1815197"/>
              <a:gd name="connsiteX3" fmla="*/ 269136 w 3104650"/>
              <a:gd name="connsiteY3" fmla="*/ 1555746 h 1815197"/>
              <a:gd name="connsiteX4" fmla="*/ 0 w 3104650"/>
              <a:gd name="connsiteY4" fmla="*/ 0 h 1815197"/>
              <a:gd name="connsiteX0" fmla="*/ 0 w 3104650"/>
              <a:gd name="connsiteY0" fmla="*/ 0 h 1815197"/>
              <a:gd name="connsiteX1" fmla="*/ 2707311 w 3104650"/>
              <a:gd name="connsiteY1" fmla="*/ 250319 h 1815197"/>
              <a:gd name="connsiteX2" fmla="*/ 3104650 w 3104650"/>
              <a:gd name="connsiteY2" fmla="*/ 1815197 h 1815197"/>
              <a:gd name="connsiteX3" fmla="*/ 269136 w 3104650"/>
              <a:gd name="connsiteY3" fmla="*/ 1555746 h 1815197"/>
              <a:gd name="connsiteX4" fmla="*/ 0 w 3104650"/>
              <a:gd name="connsiteY4" fmla="*/ 0 h 1815197"/>
              <a:gd name="connsiteX0" fmla="*/ 0 w 3104650"/>
              <a:gd name="connsiteY0" fmla="*/ 0 h 1815197"/>
              <a:gd name="connsiteX1" fmla="*/ 2789185 w 3104650"/>
              <a:gd name="connsiteY1" fmla="*/ 235939 h 1815197"/>
              <a:gd name="connsiteX2" fmla="*/ 3104650 w 3104650"/>
              <a:gd name="connsiteY2" fmla="*/ 1815197 h 1815197"/>
              <a:gd name="connsiteX3" fmla="*/ 269136 w 3104650"/>
              <a:gd name="connsiteY3" fmla="*/ 1555746 h 1815197"/>
              <a:gd name="connsiteX4" fmla="*/ 0 w 3104650"/>
              <a:gd name="connsiteY4" fmla="*/ 0 h 1815197"/>
              <a:gd name="connsiteX0" fmla="*/ 0 w 3104650"/>
              <a:gd name="connsiteY0" fmla="*/ 0 h 1815197"/>
              <a:gd name="connsiteX1" fmla="*/ 2905357 w 3104650"/>
              <a:gd name="connsiteY1" fmla="*/ 236634 h 1815197"/>
              <a:gd name="connsiteX2" fmla="*/ 3104650 w 3104650"/>
              <a:gd name="connsiteY2" fmla="*/ 1815197 h 1815197"/>
              <a:gd name="connsiteX3" fmla="*/ 269136 w 3104650"/>
              <a:gd name="connsiteY3" fmla="*/ 1555746 h 1815197"/>
              <a:gd name="connsiteX4" fmla="*/ 0 w 3104650"/>
              <a:gd name="connsiteY4" fmla="*/ 0 h 1815197"/>
              <a:gd name="connsiteX0" fmla="*/ 0 w 3187075"/>
              <a:gd name="connsiteY0" fmla="*/ 0 h 1864019"/>
              <a:gd name="connsiteX1" fmla="*/ 2905357 w 3187075"/>
              <a:gd name="connsiteY1" fmla="*/ 236634 h 1864019"/>
              <a:gd name="connsiteX2" fmla="*/ 3187075 w 3187075"/>
              <a:gd name="connsiteY2" fmla="*/ 1864019 h 1864019"/>
              <a:gd name="connsiteX3" fmla="*/ 269136 w 3187075"/>
              <a:gd name="connsiteY3" fmla="*/ 1555746 h 1864019"/>
              <a:gd name="connsiteX4" fmla="*/ 0 w 3187075"/>
              <a:gd name="connsiteY4" fmla="*/ 0 h 1864019"/>
              <a:gd name="connsiteX0" fmla="*/ 0 w 3168549"/>
              <a:gd name="connsiteY0" fmla="*/ 0 h 1698473"/>
              <a:gd name="connsiteX1" fmla="*/ 2905357 w 3168549"/>
              <a:gd name="connsiteY1" fmla="*/ 236634 h 1698473"/>
              <a:gd name="connsiteX2" fmla="*/ 3168549 w 3168549"/>
              <a:gd name="connsiteY2" fmla="*/ 1698473 h 1698473"/>
              <a:gd name="connsiteX3" fmla="*/ 269136 w 3168549"/>
              <a:gd name="connsiteY3" fmla="*/ 1555746 h 1698473"/>
              <a:gd name="connsiteX4" fmla="*/ 0 w 3168549"/>
              <a:gd name="connsiteY4" fmla="*/ 0 h 1698473"/>
              <a:gd name="connsiteX0" fmla="*/ 0 w 3168549"/>
              <a:gd name="connsiteY0" fmla="*/ 0 h 1698473"/>
              <a:gd name="connsiteX1" fmla="*/ 2906773 w 3168549"/>
              <a:gd name="connsiteY1" fmla="*/ 183669 h 1698473"/>
              <a:gd name="connsiteX2" fmla="*/ 3168549 w 3168549"/>
              <a:gd name="connsiteY2" fmla="*/ 1698473 h 1698473"/>
              <a:gd name="connsiteX3" fmla="*/ 269136 w 3168549"/>
              <a:gd name="connsiteY3" fmla="*/ 1555746 h 1698473"/>
              <a:gd name="connsiteX4" fmla="*/ 0 w 3168549"/>
              <a:gd name="connsiteY4" fmla="*/ 0 h 1698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68549" h="1698473">
                <a:moveTo>
                  <a:pt x="0" y="0"/>
                </a:moveTo>
                <a:lnTo>
                  <a:pt x="2906773" y="183669"/>
                </a:lnTo>
                <a:lnTo>
                  <a:pt x="3168549" y="1698473"/>
                </a:lnTo>
                <a:lnTo>
                  <a:pt x="269136" y="1555746"/>
                </a:lnTo>
                <a:lnTo>
                  <a:pt x="0" y="0"/>
                </a:lnTo>
                <a:close/>
              </a:path>
            </a:pathLst>
          </a:custGeom>
          <a:solidFill>
            <a:srgbClr val="B03C2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tIns="0" bIns="432000" rtlCol="0" anchor="ctr" anchorCtr="0"/>
          <a:lstStyle/>
          <a:p>
            <a:pPr algn="ctr"/>
            <a:r>
              <a:rPr lang="es-MX" sz="4800" b="1" dirty="0">
                <a:latin typeface="Akzidenz-Grotesk BQ" pitchFamily="50" charset="0"/>
              </a:rPr>
              <a:t>MARCOS</a:t>
            </a:r>
            <a:endParaRPr lang="es-MX" b="1" dirty="0">
              <a:latin typeface="Akzidenz-Grotesk BQ" pitchFamily="50" charset="0"/>
            </a:endParaRP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135F107A-0EA1-7B93-3571-83CA78FF07BA}"/>
              </a:ext>
            </a:extLst>
          </p:cNvPr>
          <p:cNvSpPr txBox="1"/>
          <p:nvPr/>
        </p:nvSpPr>
        <p:spPr>
          <a:xfrm rot="598616">
            <a:off x="3871192" y="5351028"/>
            <a:ext cx="17204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600" b="0" i="0" dirty="0">
                <a:solidFill>
                  <a:schemeClr val="bg1"/>
                </a:solidFill>
                <a:effectLst/>
                <a:latin typeface="Akzidenz-Grotesk BQ" pitchFamily="50" charset="0"/>
              </a:rPr>
              <a:t>28:</a:t>
            </a:r>
            <a:r>
              <a:rPr lang="es-ES" sz="2400" b="0" i="0" dirty="0">
                <a:solidFill>
                  <a:schemeClr val="bg1"/>
                </a:solidFill>
                <a:effectLst/>
                <a:latin typeface="Akzidenz-Grotesk BQ" pitchFamily="50" charset="0"/>
              </a:rPr>
              <a:t>19-20</a:t>
            </a:r>
            <a:endParaRPr lang="es-MX" sz="3600" dirty="0">
              <a:solidFill>
                <a:schemeClr val="bg1"/>
              </a:solidFill>
              <a:latin typeface="Akzidenz-Grotesk BQ" pitchFamily="50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7C5E9A70-5E68-DE0B-CA92-DD69502C078A}"/>
              </a:ext>
            </a:extLst>
          </p:cNvPr>
          <p:cNvSpPr txBox="1"/>
          <p:nvPr/>
        </p:nvSpPr>
        <p:spPr>
          <a:xfrm rot="20859574">
            <a:off x="6567624" y="5294916"/>
            <a:ext cx="20790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600" dirty="0">
                <a:solidFill>
                  <a:schemeClr val="bg1"/>
                </a:solidFill>
                <a:latin typeface="Lato Black" panose="020F0A02020204030203" pitchFamily="34" charset="0"/>
              </a:rPr>
              <a:t>16:</a:t>
            </a:r>
            <a:r>
              <a:rPr lang="es-ES" sz="2400" dirty="0">
                <a:solidFill>
                  <a:schemeClr val="bg1"/>
                </a:solidFill>
                <a:latin typeface="Lato Black" panose="020F0A02020204030203" pitchFamily="34" charset="0"/>
              </a:rPr>
              <a:t>15-16</a:t>
            </a:r>
            <a:endParaRPr lang="es-MX" sz="3600" dirty="0">
              <a:solidFill>
                <a:schemeClr val="bg1"/>
              </a:solidFill>
              <a:latin typeface="Lato Black" panose="020F0A02020204030203" pitchFamily="34" charset="0"/>
            </a:endParaRPr>
          </a:p>
        </p:txBody>
      </p:sp>
      <p:sp>
        <p:nvSpPr>
          <p:cNvPr id="41" name="Elipse 40">
            <a:extLst>
              <a:ext uri="{FF2B5EF4-FFF2-40B4-BE49-F238E27FC236}">
                <a16:creationId xmlns:a16="http://schemas.microsoft.com/office/drawing/2014/main" id="{DD819FAD-25EA-3FB3-9490-5BDBFC2CF433}"/>
              </a:ext>
            </a:extLst>
          </p:cNvPr>
          <p:cNvSpPr/>
          <p:nvPr/>
        </p:nvSpPr>
        <p:spPr>
          <a:xfrm>
            <a:off x="5643582" y="5672531"/>
            <a:ext cx="845511" cy="845511"/>
          </a:xfrm>
          <a:prstGeom prst="ellipse">
            <a:avLst/>
          </a:prstGeom>
          <a:solidFill>
            <a:srgbClr val="B03C29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89100150-6E69-68B2-0FEE-CA45B53B931C}"/>
              </a:ext>
            </a:extLst>
          </p:cNvPr>
          <p:cNvSpPr txBox="1"/>
          <p:nvPr/>
        </p:nvSpPr>
        <p:spPr>
          <a:xfrm>
            <a:off x="5695613" y="5772120"/>
            <a:ext cx="7745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dirty="0">
                <a:solidFill>
                  <a:schemeClr val="bg1"/>
                </a:solidFill>
                <a:latin typeface="Lato Black" panose="020F0A02020204030203" pitchFamily="34" charset="0"/>
              </a:rPr>
              <a:t>VS</a:t>
            </a:r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31C70064-B4EE-9524-24ED-124FCC620E4D}"/>
              </a:ext>
            </a:extLst>
          </p:cNvPr>
          <p:cNvSpPr txBox="1"/>
          <p:nvPr/>
        </p:nvSpPr>
        <p:spPr>
          <a:xfrm>
            <a:off x="1845184" y="1180952"/>
            <a:ext cx="1438214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600" b="1" dirty="0">
                <a:solidFill>
                  <a:srgbClr val="374151"/>
                </a:solidFill>
                <a:latin typeface="Akzidenz-Grotesk BQ" pitchFamily="50" charset="0"/>
              </a:rPr>
              <a:t>2</a:t>
            </a:r>
          </a:p>
        </p:txBody>
      </p:sp>
      <p:cxnSp>
        <p:nvCxnSpPr>
          <p:cNvPr id="53" name="Conector: curvado 52">
            <a:extLst>
              <a:ext uri="{FF2B5EF4-FFF2-40B4-BE49-F238E27FC236}">
                <a16:creationId xmlns:a16="http://schemas.microsoft.com/office/drawing/2014/main" id="{15D61FD5-7851-CC22-71FC-56409C8BF5F7}"/>
              </a:ext>
            </a:extLst>
          </p:cNvPr>
          <p:cNvCxnSpPr>
            <a:cxnSpLocks/>
            <a:stCxn id="49" idx="1"/>
            <a:endCxn id="39" idx="1"/>
          </p:cNvCxnSpPr>
          <p:nvPr/>
        </p:nvCxnSpPr>
        <p:spPr>
          <a:xfrm rot="10800000" flipH="1" flipV="1">
            <a:off x="1966055" y="2580591"/>
            <a:ext cx="1918145" cy="2944568"/>
          </a:xfrm>
          <a:prstGeom prst="curvedConnector3">
            <a:avLst>
              <a:gd name="adj1" fmla="val -11918"/>
            </a:avLst>
          </a:prstGeom>
          <a:ln w="57150" cap="flat" cmpd="sng" algn="ctr">
            <a:solidFill>
              <a:schemeClr val="accent3"/>
            </a:solidFill>
            <a:prstDash val="dash"/>
            <a:round/>
            <a:headEnd type="none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25" name="Conector: curvado 1024">
            <a:extLst>
              <a:ext uri="{FF2B5EF4-FFF2-40B4-BE49-F238E27FC236}">
                <a16:creationId xmlns:a16="http://schemas.microsoft.com/office/drawing/2014/main" id="{09F37394-0D7A-CB04-8B3F-99BB6897CEF8}"/>
              </a:ext>
            </a:extLst>
          </p:cNvPr>
          <p:cNvCxnSpPr>
            <a:cxnSpLocks/>
          </p:cNvCxnSpPr>
          <p:nvPr/>
        </p:nvCxnSpPr>
        <p:spPr>
          <a:xfrm rot="10800000" flipV="1">
            <a:off x="8366537" y="3080785"/>
            <a:ext cx="1474272" cy="2407021"/>
          </a:xfrm>
          <a:prstGeom prst="curvedConnector4">
            <a:avLst>
              <a:gd name="adj1" fmla="val -43580"/>
              <a:gd name="adj2" fmla="val 103172"/>
            </a:avLst>
          </a:prstGeom>
          <a:ln w="57150" cap="flat" cmpd="sng" algn="ctr">
            <a:solidFill>
              <a:schemeClr val="accent3"/>
            </a:solidFill>
            <a:prstDash val="dash"/>
            <a:round/>
            <a:headEnd type="none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041" name="CuadroTexto 1040">
            <a:extLst>
              <a:ext uri="{FF2B5EF4-FFF2-40B4-BE49-F238E27FC236}">
                <a16:creationId xmlns:a16="http://schemas.microsoft.com/office/drawing/2014/main" id="{5FCC8946-7B51-55DD-E76D-904489343837}"/>
              </a:ext>
            </a:extLst>
          </p:cNvPr>
          <p:cNvSpPr txBox="1"/>
          <p:nvPr/>
        </p:nvSpPr>
        <p:spPr>
          <a:xfrm flipH="1">
            <a:off x="2057703" y="2961365"/>
            <a:ext cx="1013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chemeClr val="bg1"/>
                </a:solidFill>
                <a:latin typeface="Lato Black" panose="020F0A02020204030203" pitchFamily="34" charset="0"/>
              </a:rPr>
              <a:t> D  O  S </a:t>
            </a: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2965F813-4DC4-9DDC-933B-852BE02DB7C1}"/>
              </a:ext>
            </a:extLst>
          </p:cNvPr>
          <p:cNvSpPr txBox="1"/>
          <p:nvPr/>
        </p:nvSpPr>
        <p:spPr>
          <a:xfrm>
            <a:off x="2951697" y="1830541"/>
            <a:ext cx="6861754" cy="16326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s-ES" sz="4500" dirty="0">
                <a:solidFill>
                  <a:srgbClr val="374151"/>
                </a:solidFill>
                <a:latin typeface="Akzidenz-Grotesk BQ" pitchFamily="50" charset="0"/>
              </a:rPr>
              <a:t>F</a:t>
            </a:r>
            <a:r>
              <a:rPr lang="es-ES" sz="4500" b="0" i="0" dirty="0">
                <a:solidFill>
                  <a:srgbClr val="374151"/>
                </a:solidFill>
                <a:effectLst/>
                <a:latin typeface="Akzidenz-Grotesk BQ" pitchFamily="50" charset="0"/>
              </a:rPr>
              <a:t>ormas </a:t>
            </a:r>
            <a:r>
              <a:rPr lang="es-ES" sz="4500" dirty="0">
                <a:solidFill>
                  <a:srgbClr val="374151"/>
                </a:solidFill>
                <a:latin typeface="Akzidenz-Grotesk BQ" pitchFamily="50" charset="0"/>
              </a:rPr>
              <a:t>de Discipular y que ayudan a </a:t>
            </a:r>
            <a:r>
              <a:rPr lang="es-ES" sz="4500" b="0" i="0" dirty="0">
                <a:solidFill>
                  <a:srgbClr val="374151"/>
                </a:solidFill>
                <a:effectLst/>
                <a:latin typeface="Akzidenz-Grotesk BQ" pitchFamily="50" charset="0"/>
              </a:rPr>
              <a:t>desarrollar</a:t>
            </a:r>
            <a:br>
              <a:rPr lang="es-ES" sz="4500" b="0" i="0" dirty="0">
                <a:solidFill>
                  <a:srgbClr val="374151"/>
                </a:solidFill>
                <a:effectLst/>
                <a:latin typeface="Akzidenz-Grotesk BQ" pitchFamily="50" charset="0"/>
              </a:rPr>
            </a:br>
            <a:r>
              <a:rPr lang="es-ES" sz="4500" b="0" i="0" dirty="0">
                <a:solidFill>
                  <a:srgbClr val="374151"/>
                </a:solidFill>
                <a:effectLst/>
                <a:latin typeface="Akzidenz-Grotesk BQ" pitchFamily="50" charset="0"/>
              </a:rPr>
              <a:t>el coraz  n de </a:t>
            </a:r>
            <a:r>
              <a:rPr lang="es-ES" sz="45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zidenz-Grotesk BQ" pitchFamily="50" charset="0"/>
              </a:rPr>
              <a:t>PADRE</a:t>
            </a:r>
            <a:endParaRPr lang="es-MX" sz="4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zidenz-Grotesk BQ" pitchFamily="50" charset="0"/>
            </a:endParaRPr>
          </a:p>
        </p:txBody>
      </p:sp>
      <p:pic>
        <p:nvPicPr>
          <p:cNvPr id="1042" name="Imagen 1041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E9FD9779-470D-351B-47CB-4535AC46B6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630809" y="2956839"/>
            <a:ext cx="422037" cy="41174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043" name="Rectángulo 1042">
            <a:extLst>
              <a:ext uri="{FF2B5EF4-FFF2-40B4-BE49-F238E27FC236}">
                <a16:creationId xmlns:a16="http://schemas.microsoft.com/office/drawing/2014/main" id="{1F2C8CBD-3BB5-FEE8-DF66-FC363FEF5AB2}"/>
              </a:ext>
            </a:extLst>
          </p:cNvPr>
          <p:cNvSpPr/>
          <p:nvPr/>
        </p:nvSpPr>
        <p:spPr>
          <a:xfrm rot="18993286">
            <a:off x="5862089" y="2886318"/>
            <a:ext cx="111689" cy="45719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48" name="Forma libre: forma 1047">
            <a:extLst>
              <a:ext uri="{FF2B5EF4-FFF2-40B4-BE49-F238E27FC236}">
                <a16:creationId xmlns:a16="http://schemas.microsoft.com/office/drawing/2014/main" id="{BE172889-1E96-9496-9B85-EE49C11BD839}"/>
              </a:ext>
            </a:extLst>
          </p:cNvPr>
          <p:cNvSpPr/>
          <p:nvPr/>
        </p:nvSpPr>
        <p:spPr>
          <a:xfrm>
            <a:off x="11493244" y="0"/>
            <a:ext cx="698755" cy="692310"/>
          </a:xfrm>
          <a:custGeom>
            <a:avLst/>
            <a:gdLst>
              <a:gd name="connsiteX0" fmla="*/ 47105 w 698755"/>
              <a:gd name="connsiteY0" fmla="*/ 0 h 692310"/>
              <a:gd name="connsiteX1" fmla="*/ 698755 w 698755"/>
              <a:gd name="connsiteY1" fmla="*/ 0 h 692310"/>
              <a:gd name="connsiteX2" fmla="*/ 698755 w 698755"/>
              <a:gd name="connsiteY2" fmla="*/ 641707 h 692310"/>
              <a:gd name="connsiteX3" fmla="*/ 675974 w 698755"/>
              <a:gd name="connsiteY3" fmla="*/ 654073 h 692310"/>
              <a:gd name="connsiteX4" fmla="*/ 486576 w 698755"/>
              <a:gd name="connsiteY4" fmla="*/ 692310 h 692310"/>
              <a:gd name="connsiteX5" fmla="*/ 0 w 698755"/>
              <a:gd name="connsiteY5" fmla="*/ 205734 h 692310"/>
              <a:gd name="connsiteX6" fmla="*/ 38238 w 698755"/>
              <a:gd name="connsiteY6" fmla="*/ 16337 h 692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8755" h="692310">
                <a:moveTo>
                  <a:pt x="47105" y="0"/>
                </a:moveTo>
                <a:lnTo>
                  <a:pt x="698755" y="0"/>
                </a:lnTo>
                <a:lnTo>
                  <a:pt x="698755" y="641707"/>
                </a:lnTo>
                <a:lnTo>
                  <a:pt x="675974" y="654073"/>
                </a:lnTo>
                <a:cubicBezTo>
                  <a:pt x="617760" y="678695"/>
                  <a:pt x="553758" y="692310"/>
                  <a:pt x="486576" y="692310"/>
                </a:cubicBezTo>
                <a:cubicBezTo>
                  <a:pt x="217847" y="692310"/>
                  <a:pt x="0" y="474463"/>
                  <a:pt x="0" y="205734"/>
                </a:cubicBezTo>
                <a:cubicBezTo>
                  <a:pt x="0" y="138552"/>
                  <a:pt x="13615" y="74550"/>
                  <a:pt x="38238" y="16337"/>
                </a:cubicBezTo>
                <a:close/>
              </a:path>
            </a:pathLst>
          </a:custGeom>
          <a:solidFill>
            <a:srgbClr val="FFC000">
              <a:alpha val="8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49" name="Rectángulo 1048">
            <a:extLst>
              <a:ext uri="{FF2B5EF4-FFF2-40B4-BE49-F238E27FC236}">
                <a16:creationId xmlns:a16="http://schemas.microsoft.com/office/drawing/2014/main" id="{61B36EF2-E6AD-4517-7145-16C99E78A585}"/>
              </a:ext>
            </a:extLst>
          </p:cNvPr>
          <p:cNvSpPr/>
          <p:nvPr/>
        </p:nvSpPr>
        <p:spPr>
          <a:xfrm rot="18993286">
            <a:off x="10306132" y="819993"/>
            <a:ext cx="111689" cy="45719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68375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179">
            <a:extLst>
              <a:ext uri="{FF2B5EF4-FFF2-40B4-BE49-F238E27FC236}">
                <a16:creationId xmlns:a16="http://schemas.microsoft.com/office/drawing/2014/main" id="{B8225F99-E1BA-0C62-052D-2E536D5B7111}"/>
              </a:ext>
            </a:extLst>
          </p:cNvPr>
          <p:cNvSpPr/>
          <p:nvPr/>
        </p:nvSpPr>
        <p:spPr>
          <a:xfrm>
            <a:off x="-1783" y="5355602"/>
            <a:ext cx="1623085" cy="1500316"/>
          </a:xfrm>
          <a:custGeom>
            <a:avLst/>
            <a:gdLst>
              <a:gd name="connsiteX0" fmla="*/ 908133 w 2363501"/>
              <a:gd name="connsiteY0" fmla="*/ 0 h 2184728"/>
              <a:gd name="connsiteX1" fmla="*/ 2363501 w 2363501"/>
              <a:gd name="connsiteY1" fmla="*/ 1455368 h 2184728"/>
              <a:gd name="connsiteX2" fmla="*/ 2187846 w 2363501"/>
              <a:gd name="connsiteY2" fmla="*/ 2149083 h 2184728"/>
              <a:gd name="connsiteX3" fmla="*/ 2166191 w 2363501"/>
              <a:gd name="connsiteY3" fmla="*/ 2184728 h 2184728"/>
              <a:gd name="connsiteX4" fmla="*/ 0 w 2363501"/>
              <a:gd name="connsiteY4" fmla="*/ 2184728 h 2184728"/>
              <a:gd name="connsiteX5" fmla="*/ 0 w 2363501"/>
              <a:gd name="connsiteY5" fmla="*/ 319162 h 2184728"/>
              <a:gd name="connsiteX6" fmla="*/ 94423 w 2363501"/>
              <a:gd name="connsiteY6" fmla="*/ 248554 h 2184728"/>
              <a:gd name="connsiteX7" fmla="*/ 908133 w 2363501"/>
              <a:gd name="connsiteY7" fmla="*/ 0 h 2184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63501" h="2184728">
                <a:moveTo>
                  <a:pt x="908133" y="0"/>
                </a:moveTo>
                <a:cubicBezTo>
                  <a:pt x="1711911" y="0"/>
                  <a:pt x="2363501" y="651590"/>
                  <a:pt x="2363501" y="1455368"/>
                </a:cubicBezTo>
                <a:cubicBezTo>
                  <a:pt x="2363501" y="1706549"/>
                  <a:pt x="2299869" y="1942867"/>
                  <a:pt x="2187846" y="2149083"/>
                </a:cubicBezTo>
                <a:lnTo>
                  <a:pt x="2166191" y="2184728"/>
                </a:lnTo>
                <a:lnTo>
                  <a:pt x="0" y="2184728"/>
                </a:lnTo>
                <a:lnTo>
                  <a:pt x="0" y="319162"/>
                </a:lnTo>
                <a:lnTo>
                  <a:pt x="94423" y="248554"/>
                </a:lnTo>
                <a:cubicBezTo>
                  <a:pt x="326701" y="91630"/>
                  <a:pt x="606716" y="0"/>
                  <a:pt x="90813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Multiplication Sign 177">
            <a:extLst>
              <a:ext uri="{FF2B5EF4-FFF2-40B4-BE49-F238E27FC236}">
                <a16:creationId xmlns:a16="http://schemas.microsoft.com/office/drawing/2014/main" id="{29846673-5569-1DEB-5531-C174A203841B}"/>
              </a:ext>
            </a:extLst>
          </p:cNvPr>
          <p:cNvSpPr/>
          <p:nvPr/>
        </p:nvSpPr>
        <p:spPr>
          <a:xfrm>
            <a:off x="1316296" y="6389235"/>
            <a:ext cx="377178" cy="377178"/>
          </a:xfrm>
          <a:prstGeom prst="mathMultiply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178">
            <a:extLst>
              <a:ext uri="{FF2B5EF4-FFF2-40B4-BE49-F238E27FC236}">
                <a16:creationId xmlns:a16="http://schemas.microsoft.com/office/drawing/2014/main" id="{C06A959F-7ED9-DD9A-C56A-1BB570BFFF50}"/>
              </a:ext>
            </a:extLst>
          </p:cNvPr>
          <p:cNvSpPr/>
          <p:nvPr/>
        </p:nvSpPr>
        <p:spPr>
          <a:xfrm>
            <a:off x="568376" y="5144693"/>
            <a:ext cx="1190693" cy="1190693"/>
          </a:xfrm>
          <a:prstGeom prst="ellipse">
            <a:avLst/>
          </a:prstGeom>
          <a:solidFill>
            <a:srgbClr val="B8D13D">
              <a:alpha val="8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ircle: Hollow 29">
            <a:extLst>
              <a:ext uri="{FF2B5EF4-FFF2-40B4-BE49-F238E27FC236}">
                <a16:creationId xmlns:a16="http://schemas.microsoft.com/office/drawing/2014/main" id="{8D62F641-EDAF-3F00-0100-C2AEDD136BBE}"/>
              </a:ext>
            </a:extLst>
          </p:cNvPr>
          <p:cNvSpPr/>
          <p:nvPr/>
        </p:nvSpPr>
        <p:spPr>
          <a:xfrm rot="5400000">
            <a:off x="11355505" y="4692653"/>
            <a:ext cx="818180" cy="818180"/>
          </a:xfrm>
          <a:prstGeom prst="donu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Freeform: Shape 33">
            <a:extLst>
              <a:ext uri="{FF2B5EF4-FFF2-40B4-BE49-F238E27FC236}">
                <a16:creationId xmlns:a16="http://schemas.microsoft.com/office/drawing/2014/main" id="{49EC2F4C-1748-B06C-BD21-34918A55AAC7}"/>
              </a:ext>
            </a:extLst>
          </p:cNvPr>
          <p:cNvSpPr/>
          <p:nvPr/>
        </p:nvSpPr>
        <p:spPr>
          <a:xfrm rot="16200000">
            <a:off x="10436779" y="5119748"/>
            <a:ext cx="1887355" cy="1623084"/>
          </a:xfrm>
          <a:custGeom>
            <a:avLst/>
            <a:gdLst>
              <a:gd name="connsiteX0" fmla="*/ 908133 w 2363501"/>
              <a:gd name="connsiteY0" fmla="*/ 0 h 2184728"/>
              <a:gd name="connsiteX1" fmla="*/ 2363501 w 2363501"/>
              <a:gd name="connsiteY1" fmla="*/ 1455368 h 2184728"/>
              <a:gd name="connsiteX2" fmla="*/ 2187846 w 2363501"/>
              <a:gd name="connsiteY2" fmla="*/ 2149083 h 2184728"/>
              <a:gd name="connsiteX3" fmla="*/ 2166191 w 2363501"/>
              <a:gd name="connsiteY3" fmla="*/ 2184728 h 2184728"/>
              <a:gd name="connsiteX4" fmla="*/ 0 w 2363501"/>
              <a:gd name="connsiteY4" fmla="*/ 2184728 h 2184728"/>
              <a:gd name="connsiteX5" fmla="*/ 0 w 2363501"/>
              <a:gd name="connsiteY5" fmla="*/ 319162 h 2184728"/>
              <a:gd name="connsiteX6" fmla="*/ 94423 w 2363501"/>
              <a:gd name="connsiteY6" fmla="*/ 248554 h 2184728"/>
              <a:gd name="connsiteX7" fmla="*/ 908133 w 2363501"/>
              <a:gd name="connsiteY7" fmla="*/ 0 h 2184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63501" h="2184728">
                <a:moveTo>
                  <a:pt x="908133" y="0"/>
                </a:moveTo>
                <a:cubicBezTo>
                  <a:pt x="1711911" y="0"/>
                  <a:pt x="2363501" y="651590"/>
                  <a:pt x="2363501" y="1455368"/>
                </a:cubicBezTo>
                <a:cubicBezTo>
                  <a:pt x="2363501" y="1706549"/>
                  <a:pt x="2299869" y="1942867"/>
                  <a:pt x="2187846" y="2149083"/>
                </a:cubicBezTo>
                <a:lnTo>
                  <a:pt x="2166191" y="2184728"/>
                </a:lnTo>
                <a:lnTo>
                  <a:pt x="0" y="2184728"/>
                </a:lnTo>
                <a:lnTo>
                  <a:pt x="0" y="319162"/>
                </a:lnTo>
                <a:lnTo>
                  <a:pt x="94423" y="248554"/>
                </a:lnTo>
                <a:cubicBezTo>
                  <a:pt x="326701" y="91630"/>
                  <a:pt x="606716" y="0"/>
                  <a:pt x="90813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Oval 34">
            <a:extLst>
              <a:ext uri="{FF2B5EF4-FFF2-40B4-BE49-F238E27FC236}">
                <a16:creationId xmlns:a16="http://schemas.microsoft.com/office/drawing/2014/main" id="{244361DB-5F07-91BA-FF4D-C0AC4B04513D}"/>
              </a:ext>
            </a:extLst>
          </p:cNvPr>
          <p:cNvSpPr/>
          <p:nvPr/>
        </p:nvSpPr>
        <p:spPr>
          <a:xfrm rot="5400000">
            <a:off x="10168190" y="5489455"/>
            <a:ext cx="1013176" cy="1013176"/>
          </a:xfrm>
          <a:prstGeom prst="ellipse">
            <a:avLst/>
          </a:prstGeom>
          <a:solidFill>
            <a:srgbClr val="B8D13D">
              <a:alpha val="8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orma libre: forma 30">
            <a:extLst>
              <a:ext uri="{FF2B5EF4-FFF2-40B4-BE49-F238E27FC236}">
                <a16:creationId xmlns:a16="http://schemas.microsoft.com/office/drawing/2014/main" id="{299BEDCE-A83C-9D39-0A80-13473266E05B}"/>
              </a:ext>
            </a:extLst>
          </p:cNvPr>
          <p:cNvSpPr/>
          <p:nvPr/>
        </p:nvSpPr>
        <p:spPr>
          <a:xfrm>
            <a:off x="11493244" y="0"/>
            <a:ext cx="698755" cy="692310"/>
          </a:xfrm>
          <a:custGeom>
            <a:avLst/>
            <a:gdLst>
              <a:gd name="connsiteX0" fmla="*/ 47105 w 698755"/>
              <a:gd name="connsiteY0" fmla="*/ 0 h 692310"/>
              <a:gd name="connsiteX1" fmla="*/ 698755 w 698755"/>
              <a:gd name="connsiteY1" fmla="*/ 0 h 692310"/>
              <a:gd name="connsiteX2" fmla="*/ 698755 w 698755"/>
              <a:gd name="connsiteY2" fmla="*/ 641707 h 692310"/>
              <a:gd name="connsiteX3" fmla="*/ 675974 w 698755"/>
              <a:gd name="connsiteY3" fmla="*/ 654073 h 692310"/>
              <a:gd name="connsiteX4" fmla="*/ 486576 w 698755"/>
              <a:gd name="connsiteY4" fmla="*/ 692310 h 692310"/>
              <a:gd name="connsiteX5" fmla="*/ 0 w 698755"/>
              <a:gd name="connsiteY5" fmla="*/ 205734 h 692310"/>
              <a:gd name="connsiteX6" fmla="*/ 38238 w 698755"/>
              <a:gd name="connsiteY6" fmla="*/ 16337 h 692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8755" h="692310">
                <a:moveTo>
                  <a:pt x="47105" y="0"/>
                </a:moveTo>
                <a:lnTo>
                  <a:pt x="698755" y="0"/>
                </a:lnTo>
                <a:lnTo>
                  <a:pt x="698755" y="641707"/>
                </a:lnTo>
                <a:lnTo>
                  <a:pt x="675974" y="654073"/>
                </a:lnTo>
                <a:cubicBezTo>
                  <a:pt x="617760" y="678695"/>
                  <a:pt x="553758" y="692310"/>
                  <a:pt x="486576" y="692310"/>
                </a:cubicBezTo>
                <a:cubicBezTo>
                  <a:pt x="217847" y="692310"/>
                  <a:pt x="0" y="474463"/>
                  <a:pt x="0" y="205734"/>
                </a:cubicBezTo>
                <a:cubicBezTo>
                  <a:pt x="0" y="138552"/>
                  <a:pt x="13615" y="74550"/>
                  <a:pt x="38238" y="16337"/>
                </a:cubicBezTo>
                <a:close/>
              </a:path>
            </a:pathLst>
          </a:custGeom>
          <a:solidFill>
            <a:srgbClr val="FFC000">
              <a:alpha val="8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2707A473-7E8C-9B57-7526-593D18EF3F62}"/>
              </a:ext>
            </a:extLst>
          </p:cNvPr>
          <p:cNvSpPr/>
          <p:nvPr/>
        </p:nvSpPr>
        <p:spPr>
          <a:xfrm>
            <a:off x="2742614" y="761607"/>
            <a:ext cx="8880635" cy="2303675"/>
          </a:xfrm>
          <a:prstGeom prst="roundRect">
            <a:avLst>
              <a:gd name="adj" fmla="val 7645"/>
            </a:avLst>
          </a:pr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33099C17-B0C2-B5A8-3C3C-6C4A35070AC1}"/>
              </a:ext>
            </a:extLst>
          </p:cNvPr>
          <p:cNvSpPr/>
          <p:nvPr/>
        </p:nvSpPr>
        <p:spPr>
          <a:xfrm>
            <a:off x="564592" y="757862"/>
            <a:ext cx="2536596" cy="2303675"/>
          </a:xfrm>
          <a:prstGeom prst="roundRect">
            <a:avLst>
              <a:gd name="adj" fmla="val 7645"/>
            </a:avLst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Forma libre: forma 16">
            <a:extLst>
              <a:ext uri="{FF2B5EF4-FFF2-40B4-BE49-F238E27FC236}">
                <a16:creationId xmlns:a16="http://schemas.microsoft.com/office/drawing/2014/main" id="{15F179A3-DC5E-1FC6-D7F0-8950E2573C46}"/>
              </a:ext>
            </a:extLst>
          </p:cNvPr>
          <p:cNvSpPr/>
          <p:nvPr/>
        </p:nvSpPr>
        <p:spPr>
          <a:xfrm>
            <a:off x="3031646" y="1705647"/>
            <a:ext cx="675525" cy="556411"/>
          </a:xfrm>
          <a:custGeom>
            <a:avLst/>
            <a:gdLst>
              <a:gd name="connsiteX0" fmla="*/ 505484 w 859427"/>
              <a:gd name="connsiteY0" fmla="*/ 0 h 707886"/>
              <a:gd name="connsiteX1" fmla="*/ 859427 w 859427"/>
              <a:gd name="connsiteY1" fmla="*/ 353943 h 707886"/>
              <a:gd name="connsiteX2" fmla="*/ 505484 w 859427"/>
              <a:gd name="connsiteY2" fmla="*/ 707886 h 707886"/>
              <a:gd name="connsiteX3" fmla="*/ 179356 w 859427"/>
              <a:gd name="connsiteY3" fmla="*/ 491714 h 707886"/>
              <a:gd name="connsiteX4" fmla="*/ 165906 w 859427"/>
              <a:gd name="connsiteY4" fmla="*/ 448385 h 707886"/>
              <a:gd name="connsiteX5" fmla="*/ 144349 w 859427"/>
              <a:gd name="connsiteY5" fmla="*/ 446592 h 707886"/>
              <a:gd name="connsiteX6" fmla="*/ 14288 w 859427"/>
              <a:gd name="connsiteY6" fmla="*/ 503742 h 707886"/>
              <a:gd name="connsiteX7" fmla="*/ 0 w 859427"/>
              <a:gd name="connsiteY7" fmla="*/ 156421 h 707886"/>
              <a:gd name="connsiteX8" fmla="*/ 180803 w 859427"/>
              <a:gd name="connsiteY8" fmla="*/ 207990 h 707886"/>
              <a:gd name="connsiteX9" fmla="*/ 183625 w 859427"/>
              <a:gd name="connsiteY9" fmla="*/ 208308 h 707886"/>
              <a:gd name="connsiteX10" fmla="*/ 211989 w 859427"/>
              <a:gd name="connsiteY10" fmla="*/ 156050 h 707886"/>
              <a:gd name="connsiteX11" fmla="*/ 505484 w 859427"/>
              <a:gd name="connsiteY11" fmla="*/ 0 h 707886"/>
              <a:gd name="connsiteX0" fmla="*/ 505484 w 859427"/>
              <a:gd name="connsiteY0" fmla="*/ 0 h 707886"/>
              <a:gd name="connsiteX1" fmla="*/ 859427 w 859427"/>
              <a:gd name="connsiteY1" fmla="*/ 353943 h 707886"/>
              <a:gd name="connsiteX2" fmla="*/ 505484 w 859427"/>
              <a:gd name="connsiteY2" fmla="*/ 707886 h 707886"/>
              <a:gd name="connsiteX3" fmla="*/ 179356 w 859427"/>
              <a:gd name="connsiteY3" fmla="*/ 491714 h 707886"/>
              <a:gd name="connsiteX4" fmla="*/ 165906 w 859427"/>
              <a:gd name="connsiteY4" fmla="*/ 448385 h 707886"/>
              <a:gd name="connsiteX5" fmla="*/ 144349 w 859427"/>
              <a:gd name="connsiteY5" fmla="*/ 446592 h 707886"/>
              <a:gd name="connsiteX6" fmla="*/ 14288 w 859427"/>
              <a:gd name="connsiteY6" fmla="*/ 503742 h 707886"/>
              <a:gd name="connsiteX7" fmla="*/ 0 w 859427"/>
              <a:gd name="connsiteY7" fmla="*/ 156421 h 707886"/>
              <a:gd name="connsiteX8" fmla="*/ 94500 w 859427"/>
              <a:gd name="connsiteY8" fmla="*/ 205078 h 707886"/>
              <a:gd name="connsiteX9" fmla="*/ 180803 w 859427"/>
              <a:gd name="connsiteY9" fmla="*/ 207990 h 707886"/>
              <a:gd name="connsiteX10" fmla="*/ 183625 w 859427"/>
              <a:gd name="connsiteY10" fmla="*/ 208308 h 707886"/>
              <a:gd name="connsiteX11" fmla="*/ 211989 w 859427"/>
              <a:gd name="connsiteY11" fmla="*/ 156050 h 707886"/>
              <a:gd name="connsiteX12" fmla="*/ 505484 w 859427"/>
              <a:gd name="connsiteY12" fmla="*/ 0 h 707886"/>
              <a:gd name="connsiteX0" fmla="*/ 505484 w 859427"/>
              <a:gd name="connsiteY0" fmla="*/ 0 h 707886"/>
              <a:gd name="connsiteX1" fmla="*/ 859427 w 859427"/>
              <a:gd name="connsiteY1" fmla="*/ 353943 h 707886"/>
              <a:gd name="connsiteX2" fmla="*/ 505484 w 859427"/>
              <a:gd name="connsiteY2" fmla="*/ 707886 h 707886"/>
              <a:gd name="connsiteX3" fmla="*/ 179356 w 859427"/>
              <a:gd name="connsiteY3" fmla="*/ 491714 h 707886"/>
              <a:gd name="connsiteX4" fmla="*/ 165906 w 859427"/>
              <a:gd name="connsiteY4" fmla="*/ 448385 h 707886"/>
              <a:gd name="connsiteX5" fmla="*/ 144349 w 859427"/>
              <a:gd name="connsiteY5" fmla="*/ 446592 h 707886"/>
              <a:gd name="connsiteX6" fmla="*/ 14288 w 859427"/>
              <a:gd name="connsiteY6" fmla="*/ 503742 h 707886"/>
              <a:gd name="connsiteX7" fmla="*/ 0 w 859427"/>
              <a:gd name="connsiteY7" fmla="*/ 156421 h 707886"/>
              <a:gd name="connsiteX8" fmla="*/ 104025 w 859427"/>
              <a:gd name="connsiteY8" fmla="*/ 228891 h 707886"/>
              <a:gd name="connsiteX9" fmla="*/ 180803 w 859427"/>
              <a:gd name="connsiteY9" fmla="*/ 207990 h 707886"/>
              <a:gd name="connsiteX10" fmla="*/ 183625 w 859427"/>
              <a:gd name="connsiteY10" fmla="*/ 208308 h 707886"/>
              <a:gd name="connsiteX11" fmla="*/ 211989 w 859427"/>
              <a:gd name="connsiteY11" fmla="*/ 156050 h 707886"/>
              <a:gd name="connsiteX12" fmla="*/ 505484 w 859427"/>
              <a:gd name="connsiteY12" fmla="*/ 0 h 707886"/>
              <a:gd name="connsiteX0" fmla="*/ 505484 w 859427"/>
              <a:gd name="connsiteY0" fmla="*/ 0 h 707886"/>
              <a:gd name="connsiteX1" fmla="*/ 859427 w 859427"/>
              <a:gd name="connsiteY1" fmla="*/ 353943 h 707886"/>
              <a:gd name="connsiteX2" fmla="*/ 505484 w 859427"/>
              <a:gd name="connsiteY2" fmla="*/ 707886 h 707886"/>
              <a:gd name="connsiteX3" fmla="*/ 179356 w 859427"/>
              <a:gd name="connsiteY3" fmla="*/ 491714 h 707886"/>
              <a:gd name="connsiteX4" fmla="*/ 165906 w 859427"/>
              <a:gd name="connsiteY4" fmla="*/ 448385 h 707886"/>
              <a:gd name="connsiteX5" fmla="*/ 144349 w 859427"/>
              <a:gd name="connsiteY5" fmla="*/ 446592 h 707886"/>
              <a:gd name="connsiteX6" fmla="*/ 14288 w 859427"/>
              <a:gd name="connsiteY6" fmla="*/ 503742 h 707886"/>
              <a:gd name="connsiteX7" fmla="*/ 0 w 859427"/>
              <a:gd name="connsiteY7" fmla="*/ 156421 h 707886"/>
              <a:gd name="connsiteX8" fmla="*/ 108788 w 859427"/>
              <a:gd name="connsiteY8" fmla="*/ 205078 h 707886"/>
              <a:gd name="connsiteX9" fmla="*/ 180803 w 859427"/>
              <a:gd name="connsiteY9" fmla="*/ 207990 h 707886"/>
              <a:gd name="connsiteX10" fmla="*/ 183625 w 859427"/>
              <a:gd name="connsiteY10" fmla="*/ 208308 h 707886"/>
              <a:gd name="connsiteX11" fmla="*/ 211989 w 859427"/>
              <a:gd name="connsiteY11" fmla="*/ 156050 h 707886"/>
              <a:gd name="connsiteX12" fmla="*/ 505484 w 859427"/>
              <a:gd name="connsiteY12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59427" h="707886">
                <a:moveTo>
                  <a:pt x="505484" y="0"/>
                </a:moveTo>
                <a:cubicBezTo>
                  <a:pt x="700961" y="0"/>
                  <a:pt x="859427" y="158466"/>
                  <a:pt x="859427" y="353943"/>
                </a:cubicBezTo>
                <a:cubicBezTo>
                  <a:pt x="859427" y="549420"/>
                  <a:pt x="700961" y="707886"/>
                  <a:pt x="505484" y="707886"/>
                </a:cubicBezTo>
                <a:cubicBezTo>
                  <a:pt x="358876" y="707886"/>
                  <a:pt x="233087" y="618749"/>
                  <a:pt x="179356" y="491714"/>
                </a:cubicBezTo>
                <a:lnTo>
                  <a:pt x="165906" y="448385"/>
                </a:lnTo>
                <a:lnTo>
                  <a:pt x="144349" y="446592"/>
                </a:lnTo>
                <a:cubicBezTo>
                  <a:pt x="114092" y="446592"/>
                  <a:pt x="77287" y="456117"/>
                  <a:pt x="14288" y="503742"/>
                </a:cubicBezTo>
                <a:lnTo>
                  <a:pt x="0" y="156421"/>
                </a:lnTo>
                <a:cubicBezTo>
                  <a:pt x="13369" y="106644"/>
                  <a:pt x="78654" y="196483"/>
                  <a:pt x="108788" y="205078"/>
                </a:cubicBezTo>
                <a:cubicBezTo>
                  <a:pt x="138922" y="213673"/>
                  <a:pt x="165949" y="207452"/>
                  <a:pt x="180803" y="207990"/>
                </a:cubicBezTo>
                <a:lnTo>
                  <a:pt x="183625" y="208308"/>
                </a:lnTo>
                <a:lnTo>
                  <a:pt x="211989" y="156050"/>
                </a:lnTo>
                <a:cubicBezTo>
                  <a:pt x="275595" y="61901"/>
                  <a:pt x="383311" y="0"/>
                  <a:pt x="50548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MX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0BDF25CE-EED9-B38A-CB57-DEEFAE2A5BC2}"/>
              </a:ext>
            </a:extLst>
          </p:cNvPr>
          <p:cNvSpPr txBox="1"/>
          <p:nvPr/>
        </p:nvSpPr>
        <p:spPr>
          <a:xfrm>
            <a:off x="3694275" y="872978"/>
            <a:ext cx="7768717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200" b="0" i="0" dirty="0">
                <a:solidFill>
                  <a:srgbClr val="374151"/>
                </a:solidFill>
                <a:effectLst/>
                <a:latin typeface="Akzidenz-Grotesk BQ" pitchFamily="50" charset="0"/>
              </a:rPr>
              <a:t> Id por todo el mundo y predicad el evangelio a toda criatura. El que creyere y fuere bautizado, será salvo; mas el que no creyere, será condenado.</a:t>
            </a:r>
            <a:endParaRPr lang="es-MX" sz="3200" dirty="0">
              <a:latin typeface="Akzidenz-Grotesk BQ" pitchFamily="50" charset="0"/>
            </a:endParaRPr>
          </a:p>
        </p:txBody>
      </p:sp>
      <p:sp>
        <p:nvSpPr>
          <p:cNvPr id="24" name="Oval 180">
            <a:extLst>
              <a:ext uri="{FF2B5EF4-FFF2-40B4-BE49-F238E27FC236}">
                <a16:creationId xmlns:a16="http://schemas.microsoft.com/office/drawing/2014/main" id="{399AE1CA-787D-4FAF-DCFA-C541916EC8D6}"/>
              </a:ext>
            </a:extLst>
          </p:cNvPr>
          <p:cNvSpPr/>
          <p:nvPr/>
        </p:nvSpPr>
        <p:spPr>
          <a:xfrm>
            <a:off x="61788" y="2703767"/>
            <a:ext cx="1013176" cy="1013176"/>
          </a:xfrm>
          <a:prstGeom prst="ellipse">
            <a:avLst/>
          </a:prstGeom>
          <a:solidFill>
            <a:srgbClr val="B8D13D">
              <a:alpha val="8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181">
            <a:extLst>
              <a:ext uri="{FF2B5EF4-FFF2-40B4-BE49-F238E27FC236}">
                <a16:creationId xmlns:a16="http://schemas.microsoft.com/office/drawing/2014/main" id="{5D42F783-3AEC-9557-61E2-0E8EADBA5317}"/>
              </a:ext>
            </a:extLst>
          </p:cNvPr>
          <p:cNvSpPr/>
          <p:nvPr/>
        </p:nvSpPr>
        <p:spPr>
          <a:xfrm>
            <a:off x="728393" y="2731150"/>
            <a:ext cx="693141" cy="693141"/>
          </a:xfrm>
          <a:prstGeom prst="ellipse">
            <a:avLst/>
          </a:prstGeom>
          <a:solidFill>
            <a:srgbClr val="2D083C">
              <a:alpha val="7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24FA6C6F-2DD9-5866-C4EE-3BF6FEBEBFCD}"/>
              </a:ext>
            </a:extLst>
          </p:cNvPr>
          <p:cNvSpPr/>
          <p:nvPr/>
        </p:nvSpPr>
        <p:spPr>
          <a:xfrm>
            <a:off x="2708483" y="757862"/>
            <a:ext cx="388672" cy="23036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20FCDCA-27E9-55F4-C4EB-78A726335650}"/>
              </a:ext>
            </a:extLst>
          </p:cNvPr>
          <p:cNvSpPr txBox="1"/>
          <p:nvPr/>
        </p:nvSpPr>
        <p:spPr>
          <a:xfrm>
            <a:off x="671430" y="1687661"/>
            <a:ext cx="2536596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ES" sz="5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Black" panose="020F0A02020204030203" pitchFamily="34" charset="0"/>
              </a:rPr>
              <a:t>16:</a:t>
            </a:r>
            <a:r>
              <a:rPr lang="es-ES" sz="36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Black" panose="020F0A02020204030203" pitchFamily="34" charset="0"/>
              </a:rPr>
              <a:t>15-16</a:t>
            </a:r>
            <a:endParaRPr lang="es-MX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 Black" panose="020F0A02020204030203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8A7524F-7304-4C2F-0998-48EC4A18ABDF}"/>
              </a:ext>
            </a:extLst>
          </p:cNvPr>
          <p:cNvSpPr txBox="1"/>
          <p:nvPr/>
        </p:nvSpPr>
        <p:spPr>
          <a:xfrm>
            <a:off x="671430" y="1144290"/>
            <a:ext cx="253659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40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zidenz-Grotesk BQ" pitchFamily="50" charset="0"/>
              </a:rPr>
              <a:t>MARCOS</a:t>
            </a:r>
            <a:endParaRPr lang="es-MX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zidenz-Grotesk BQ" pitchFamily="50" charset="0"/>
            </a:endParaRPr>
          </a:p>
        </p:txBody>
      </p:sp>
      <p:sp>
        <p:nvSpPr>
          <p:cNvPr id="33" name="Rectángulo: esquinas redondeadas 32">
            <a:extLst>
              <a:ext uri="{FF2B5EF4-FFF2-40B4-BE49-F238E27FC236}">
                <a16:creationId xmlns:a16="http://schemas.microsoft.com/office/drawing/2014/main" id="{24EAEBCD-5207-2525-4656-95A99C325534}"/>
              </a:ext>
            </a:extLst>
          </p:cNvPr>
          <p:cNvSpPr/>
          <p:nvPr/>
        </p:nvSpPr>
        <p:spPr>
          <a:xfrm>
            <a:off x="2793302" y="3905377"/>
            <a:ext cx="8880635" cy="2762354"/>
          </a:xfrm>
          <a:prstGeom prst="roundRect">
            <a:avLst>
              <a:gd name="adj" fmla="val 7645"/>
            </a:avLst>
          </a:pr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4" name="Rectángulo: esquinas redondeadas 33">
            <a:extLst>
              <a:ext uri="{FF2B5EF4-FFF2-40B4-BE49-F238E27FC236}">
                <a16:creationId xmlns:a16="http://schemas.microsoft.com/office/drawing/2014/main" id="{B97F2028-5D0D-361D-DC77-0493263885EC}"/>
              </a:ext>
            </a:extLst>
          </p:cNvPr>
          <p:cNvSpPr/>
          <p:nvPr/>
        </p:nvSpPr>
        <p:spPr>
          <a:xfrm>
            <a:off x="568376" y="3901632"/>
            <a:ext cx="2536596" cy="2762354"/>
          </a:xfrm>
          <a:prstGeom prst="roundRect">
            <a:avLst>
              <a:gd name="adj" fmla="val 7645"/>
            </a:avLst>
          </a:prstGeom>
          <a:solidFill>
            <a:srgbClr val="7030A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5" name="Forma libre: forma 34">
            <a:extLst>
              <a:ext uri="{FF2B5EF4-FFF2-40B4-BE49-F238E27FC236}">
                <a16:creationId xmlns:a16="http://schemas.microsoft.com/office/drawing/2014/main" id="{56F2CC37-7591-DBBA-21EE-2BF2BD88C925}"/>
              </a:ext>
            </a:extLst>
          </p:cNvPr>
          <p:cNvSpPr/>
          <p:nvPr/>
        </p:nvSpPr>
        <p:spPr>
          <a:xfrm>
            <a:off x="3050500" y="5209633"/>
            <a:ext cx="675525" cy="556411"/>
          </a:xfrm>
          <a:custGeom>
            <a:avLst/>
            <a:gdLst>
              <a:gd name="connsiteX0" fmla="*/ 505484 w 859427"/>
              <a:gd name="connsiteY0" fmla="*/ 0 h 707886"/>
              <a:gd name="connsiteX1" fmla="*/ 859427 w 859427"/>
              <a:gd name="connsiteY1" fmla="*/ 353943 h 707886"/>
              <a:gd name="connsiteX2" fmla="*/ 505484 w 859427"/>
              <a:gd name="connsiteY2" fmla="*/ 707886 h 707886"/>
              <a:gd name="connsiteX3" fmla="*/ 179356 w 859427"/>
              <a:gd name="connsiteY3" fmla="*/ 491714 h 707886"/>
              <a:gd name="connsiteX4" fmla="*/ 165906 w 859427"/>
              <a:gd name="connsiteY4" fmla="*/ 448385 h 707886"/>
              <a:gd name="connsiteX5" fmla="*/ 144349 w 859427"/>
              <a:gd name="connsiteY5" fmla="*/ 446592 h 707886"/>
              <a:gd name="connsiteX6" fmla="*/ 14288 w 859427"/>
              <a:gd name="connsiteY6" fmla="*/ 503742 h 707886"/>
              <a:gd name="connsiteX7" fmla="*/ 0 w 859427"/>
              <a:gd name="connsiteY7" fmla="*/ 156421 h 707886"/>
              <a:gd name="connsiteX8" fmla="*/ 180803 w 859427"/>
              <a:gd name="connsiteY8" fmla="*/ 207990 h 707886"/>
              <a:gd name="connsiteX9" fmla="*/ 183625 w 859427"/>
              <a:gd name="connsiteY9" fmla="*/ 208308 h 707886"/>
              <a:gd name="connsiteX10" fmla="*/ 211989 w 859427"/>
              <a:gd name="connsiteY10" fmla="*/ 156050 h 707886"/>
              <a:gd name="connsiteX11" fmla="*/ 505484 w 859427"/>
              <a:gd name="connsiteY11" fmla="*/ 0 h 707886"/>
              <a:gd name="connsiteX0" fmla="*/ 505484 w 859427"/>
              <a:gd name="connsiteY0" fmla="*/ 0 h 707886"/>
              <a:gd name="connsiteX1" fmla="*/ 859427 w 859427"/>
              <a:gd name="connsiteY1" fmla="*/ 353943 h 707886"/>
              <a:gd name="connsiteX2" fmla="*/ 505484 w 859427"/>
              <a:gd name="connsiteY2" fmla="*/ 707886 h 707886"/>
              <a:gd name="connsiteX3" fmla="*/ 179356 w 859427"/>
              <a:gd name="connsiteY3" fmla="*/ 491714 h 707886"/>
              <a:gd name="connsiteX4" fmla="*/ 165906 w 859427"/>
              <a:gd name="connsiteY4" fmla="*/ 448385 h 707886"/>
              <a:gd name="connsiteX5" fmla="*/ 144349 w 859427"/>
              <a:gd name="connsiteY5" fmla="*/ 446592 h 707886"/>
              <a:gd name="connsiteX6" fmla="*/ 14288 w 859427"/>
              <a:gd name="connsiteY6" fmla="*/ 503742 h 707886"/>
              <a:gd name="connsiteX7" fmla="*/ 0 w 859427"/>
              <a:gd name="connsiteY7" fmla="*/ 156421 h 707886"/>
              <a:gd name="connsiteX8" fmla="*/ 94500 w 859427"/>
              <a:gd name="connsiteY8" fmla="*/ 205078 h 707886"/>
              <a:gd name="connsiteX9" fmla="*/ 180803 w 859427"/>
              <a:gd name="connsiteY9" fmla="*/ 207990 h 707886"/>
              <a:gd name="connsiteX10" fmla="*/ 183625 w 859427"/>
              <a:gd name="connsiteY10" fmla="*/ 208308 h 707886"/>
              <a:gd name="connsiteX11" fmla="*/ 211989 w 859427"/>
              <a:gd name="connsiteY11" fmla="*/ 156050 h 707886"/>
              <a:gd name="connsiteX12" fmla="*/ 505484 w 859427"/>
              <a:gd name="connsiteY12" fmla="*/ 0 h 707886"/>
              <a:gd name="connsiteX0" fmla="*/ 505484 w 859427"/>
              <a:gd name="connsiteY0" fmla="*/ 0 h 707886"/>
              <a:gd name="connsiteX1" fmla="*/ 859427 w 859427"/>
              <a:gd name="connsiteY1" fmla="*/ 353943 h 707886"/>
              <a:gd name="connsiteX2" fmla="*/ 505484 w 859427"/>
              <a:gd name="connsiteY2" fmla="*/ 707886 h 707886"/>
              <a:gd name="connsiteX3" fmla="*/ 179356 w 859427"/>
              <a:gd name="connsiteY3" fmla="*/ 491714 h 707886"/>
              <a:gd name="connsiteX4" fmla="*/ 165906 w 859427"/>
              <a:gd name="connsiteY4" fmla="*/ 448385 h 707886"/>
              <a:gd name="connsiteX5" fmla="*/ 144349 w 859427"/>
              <a:gd name="connsiteY5" fmla="*/ 446592 h 707886"/>
              <a:gd name="connsiteX6" fmla="*/ 14288 w 859427"/>
              <a:gd name="connsiteY6" fmla="*/ 503742 h 707886"/>
              <a:gd name="connsiteX7" fmla="*/ 0 w 859427"/>
              <a:gd name="connsiteY7" fmla="*/ 156421 h 707886"/>
              <a:gd name="connsiteX8" fmla="*/ 104025 w 859427"/>
              <a:gd name="connsiteY8" fmla="*/ 228891 h 707886"/>
              <a:gd name="connsiteX9" fmla="*/ 180803 w 859427"/>
              <a:gd name="connsiteY9" fmla="*/ 207990 h 707886"/>
              <a:gd name="connsiteX10" fmla="*/ 183625 w 859427"/>
              <a:gd name="connsiteY10" fmla="*/ 208308 h 707886"/>
              <a:gd name="connsiteX11" fmla="*/ 211989 w 859427"/>
              <a:gd name="connsiteY11" fmla="*/ 156050 h 707886"/>
              <a:gd name="connsiteX12" fmla="*/ 505484 w 859427"/>
              <a:gd name="connsiteY12" fmla="*/ 0 h 707886"/>
              <a:gd name="connsiteX0" fmla="*/ 505484 w 859427"/>
              <a:gd name="connsiteY0" fmla="*/ 0 h 707886"/>
              <a:gd name="connsiteX1" fmla="*/ 859427 w 859427"/>
              <a:gd name="connsiteY1" fmla="*/ 353943 h 707886"/>
              <a:gd name="connsiteX2" fmla="*/ 505484 w 859427"/>
              <a:gd name="connsiteY2" fmla="*/ 707886 h 707886"/>
              <a:gd name="connsiteX3" fmla="*/ 179356 w 859427"/>
              <a:gd name="connsiteY3" fmla="*/ 491714 h 707886"/>
              <a:gd name="connsiteX4" fmla="*/ 165906 w 859427"/>
              <a:gd name="connsiteY4" fmla="*/ 448385 h 707886"/>
              <a:gd name="connsiteX5" fmla="*/ 144349 w 859427"/>
              <a:gd name="connsiteY5" fmla="*/ 446592 h 707886"/>
              <a:gd name="connsiteX6" fmla="*/ 14288 w 859427"/>
              <a:gd name="connsiteY6" fmla="*/ 503742 h 707886"/>
              <a:gd name="connsiteX7" fmla="*/ 0 w 859427"/>
              <a:gd name="connsiteY7" fmla="*/ 156421 h 707886"/>
              <a:gd name="connsiteX8" fmla="*/ 108788 w 859427"/>
              <a:gd name="connsiteY8" fmla="*/ 205078 h 707886"/>
              <a:gd name="connsiteX9" fmla="*/ 180803 w 859427"/>
              <a:gd name="connsiteY9" fmla="*/ 207990 h 707886"/>
              <a:gd name="connsiteX10" fmla="*/ 183625 w 859427"/>
              <a:gd name="connsiteY10" fmla="*/ 208308 h 707886"/>
              <a:gd name="connsiteX11" fmla="*/ 211989 w 859427"/>
              <a:gd name="connsiteY11" fmla="*/ 156050 h 707886"/>
              <a:gd name="connsiteX12" fmla="*/ 505484 w 859427"/>
              <a:gd name="connsiteY12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59427" h="707886">
                <a:moveTo>
                  <a:pt x="505484" y="0"/>
                </a:moveTo>
                <a:cubicBezTo>
                  <a:pt x="700961" y="0"/>
                  <a:pt x="859427" y="158466"/>
                  <a:pt x="859427" y="353943"/>
                </a:cubicBezTo>
                <a:cubicBezTo>
                  <a:pt x="859427" y="549420"/>
                  <a:pt x="700961" y="707886"/>
                  <a:pt x="505484" y="707886"/>
                </a:cubicBezTo>
                <a:cubicBezTo>
                  <a:pt x="358876" y="707886"/>
                  <a:pt x="233087" y="618749"/>
                  <a:pt x="179356" y="491714"/>
                </a:cubicBezTo>
                <a:lnTo>
                  <a:pt x="165906" y="448385"/>
                </a:lnTo>
                <a:lnTo>
                  <a:pt x="144349" y="446592"/>
                </a:lnTo>
                <a:cubicBezTo>
                  <a:pt x="114092" y="446592"/>
                  <a:pt x="77287" y="456117"/>
                  <a:pt x="14288" y="503742"/>
                </a:cubicBezTo>
                <a:lnTo>
                  <a:pt x="0" y="156421"/>
                </a:lnTo>
                <a:cubicBezTo>
                  <a:pt x="13369" y="106644"/>
                  <a:pt x="78654" y="196483"/>
                  <a:pt x="108788" y="205078"/>
                </a:cubicBezTo>
                <a:cubicBezTo>
                  <a:pt x="138922" y="213673"/>
                  <a:pt x="165949" y="207452"/>
                  <a:pt x="180803" y="207990"/>
                </a:cubicBezTo>
                <a:lnTo>
                  <a:pt x="183625" y="208308"/>
                </a:lnTo>
                <a:lnTo>
                  <a:pt x="211989" y="156050"/>
                </a:lnTo>
                <a:cubicBezTo>
                  <a:pt x="275595" y="61901"/>
                  <a:pt x="383311" y="0"/>
                  <a:pt x="505484" y="0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MX"/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79D72E3A-5DA4-6EAD-E0D5-BD2B62111F6D}"/>
              </a:ext>
            </a:extLst>
          </p:cNvPr>
          <p:cNvSpPr txBox="1"/>
          <p:nvPr/>
        </p:nvSpPr>
        <p:spPr>
          <a:xfrm>
            <a:off x="3613838" y="4045452"/>
            <a:ext cx="800415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CO"/>
            </a:defPPr>
            <a:lvl1pPr algn="ctr">
              <a:defRPr sz="3200" b="0" i="0">
                <a:solidFill>
                  <a:srgbClr val="374151"/>
                </a:solidFill>
                <a:effectLst/>
                <a:latin typeface="Akzidenz-Grotesk BQ" pitchFamily="50" charset="0"/>
              </a:defRPr>
            </a:lvl1pPr>
          </a:lstStyle>
          <a:p>
            <a:r>
              <a:rPr lang="es-ES" dirty="0"/>
              <a:t> Por tanto, id, y haced discípulos a todas las naciones, bautizándolos en el nombre del Padre, y del Hijo, y del Espíritu Santo; enseñándoles que guarden todas las cosas que os he mandado; …</a:t>
            </a:r>
            <a:endParaRPr lang="es-MX" dirty="0"/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8A67D93E-D332-58C0-EA44-C67228F9B741}"/>
              </a:ext>
            </a:extLst>
          </p:cNvPr>
          <p:cNvSpPr/>
          <p:nvPr/>
        </p:nvSpPr>
        <p:spPr>
          <a:xfrm>
            <a:off x="2767491" y="3903537"/>
            <a:ext cx="388672" cy="2762354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6DC76346-850E-D7EA-694F-A6BD94624432}"/>
              </a:ext>
            </a:extLst>
          </p:cNvPr>
          <p:cNvSpPr txBox="1"/>
          <p:nvPr/>
        </p:nvSpPr>
        <p:spPr>
          <a:xfrm>
            <a:off x="636935" y="5260440"/>
            <a:ext cx="2536596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E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Black" panose="020F0A02020204030203" pitchFamily="34" charset="0"/>
              </a:rPr>
              <a:t>28</a:t>
            </a:r>
            <a:r>
              <a:rPr lang="es-ES" sz="5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Black" panose="020F0A02020204030203" pitchFamily="34" charset="0"/>
              </a:rPr>
              <a:t>:</a:t>
            </a:r>
            <a:r>
              <a:rPr lang="es-ES" sz="36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Black" panose="020F0A02020204030203" pitchFamily="34" charset="0"/>
              </a:rPr>
              <a:t>19-20</a:t>
            </a:r>
            <a:endParaRPr lang="es-MX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 Black" panose="020F0A02020204030203" pitchFamily="34" charset="0"/>
            </a:endParaRP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B015ABC6-CE36-29E1-FF07-2B120DD79070}"/>
              </a:ext>
            </a:extLst>
          </p:cNvPr>
          <p:cNvSpPr txBox="1"/>
          <p:nvPr/>
        </p:nvSpPr>
        <p:spPr>
          <a:xfrm>
            <a:off x="636935" y="4717069"/>
            <a:ext cx="253659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0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zidenz-Grotesk BQ" pitchFamily="50" charset="0"/>
              </a:rPr>
              <a:t>MATEO</a:t>
            </a:r>
            <a:endParaRPr lang="es-MX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zidenz-Grotesk BQ" pitchFamily="50" charset="0"/>
            </a:endParaRPr>
          </a:p>
        </p:txBody>
      </p:sp>
      <p:sp>
        <p:nvSpPr>
          <p:cNvPr id="41" name="Elipse 40">
            <a:extLst>
              <a:ext uri="{FF2B5EF4-FFF2-40B4-BE49-F238E27FC236}">
                <a16:creationId xmlns:a16="http://schemas.microsoft.com/office/drawing/2014/main" id="{9174CD52-1C00-2250-1DA2-FFC2CF688F1C}"/>
              </a:ext>
            </a:extLst>
          </p:cNvPr>
          <p:cNvSpPr/>
          <p:nvPr/>
        </p:nvSpPr>
        <p:spPr>
          <a:xfrm>
            <a:off x="1340764" y="176231"/>
            <a:ext cx="984251" cy="984251"/>
          </a:xfrm>
          <a:prstGeom prst="ellipse">
            <a:avLst/>
          </a:prstGeom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400" dirty="0">
                <a:latin typeface="Lato Black" panose="020F0A02020204030203" pitchFamily="34" charset="0"/>
              </a:rPr>
              <a:t>1</a:t>
            </a:r>
            <a:endParaRPr lang="es-MX" dirty="0">
              <a:latin typeface="Lato Black" panose="020F0A02020204030203" pitchFamily="34" charset="0"/>
            </a:endParaRPr>
          </a:p>
        </p:txBody>
      </p:sp>
      <p:sp>
        <p:nvSpPr>
          <p:cNvPr id="42" name="Elipse 41">
            <a:extLst>
              <a:ext uri="{FF2B5EF4-FFF2-40B4-BE49-F238E27FC236}">
                <a16:creationId xmlns:a16="http://schemas.microsoft.com/office/drawing/2014/main" id="{2EFDAFC7-D198-0B05-5FEC-C429B352AC31}"/>
              </a:ext>
            </a:extLst>
          </p:cNvPr>
          <p:cNvSpPr/>
          <p:nvPr/>
        </p:nvSpPr>
        <p:spPr>
          <a:xfrm>
            <a:off x="1317997" y="3301260"/>
            <a:ext cx="984251" cy="984251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400" dirty="0">
                <a:latin typeface="Lato Black" panose="020F0A02020204030203" pitchFamily="34" charset="0"/>
              </a:rPr>
              <a:t>2</a:t>
            </a:r>
            <a:endParaRPr lang="es-MX" dirty="0">
              <a:latin typeface="Lato Black" panose="020F0A02020204030203" pitchFamily="34" charset="0"/>
            </a:endParaRPr>
          </a:p>
        </p:txBody>
      </p:sp>
      <p:sp>
        <p:nvSpPr>
          <p:cNvPr id="26" name="Oval 182">
            <a:extLst>
              <a:ext uri="{FF2B5EF4-FFF2-40B4-BE49-F238E27FC236}">
                <a16:creationId xmlns:a16="http://schemas.microsoft.com/office/drawing/2014/main" id="{1DBA70AB-8E77-86E9-0769-9C146ACE3F63}"/>
              </a:ext>
            </a:extLst>
          </p:cNvPr>
          <p:cNvSpPr/>
          <p:nvPr/>
        </p:nvSpPr>
        <p:spPr>
          <a:xfrm>
            <a:off x="10342329" y="3134579"/>
            <a:ext cx="1013176" cy="1013176"/>
          </a:xfrm>
          <a:prstGeom prst="ellipse">
            <a:avLst/>
          </a:prstGeom>
          <a:solidFill>
            <a:srgbClr val="FFC000">
              <a:alpha val="8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183">
            <a:extLst>
              <a:ext uri="{FF2B5EF4-FFF2-40B4-BE49-F238E27FC236}">
                <a16:creationId xmlns:a16="http://schemas.microsoft.com/office/drawing/2014/main" id="{D910CC4D-0438-C5C5-C3DE-139741C74181}"/>
              </a:ext>
            </a:extLst>
          </p:cNvPr>
          <p:cNvSpPr/>
          <p:nvPr/>
        </p:nvSpPr>
        <p:spPr>
          <a:xfrm>
            <a:off x="10972367" y="3191142"/>
            <a:ext cx="693141" cy="693141"/>
          </a:xfrm>
          <a:prstGeom prst="ellipse">
            <a:avLst/>
          </a:prstGeom>
          <a:solidFill>
            <a:srgbClr val="2D083C">
              <a:alpha val="7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758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7" grpId="0"/>
      <p:bldP spid="6" grpId="0"/>
      <p:bldP spid="36" grpId="0"/>
      <p:bldP spid="39" grpId="0"/>
      <p:bldP spid="40" grpId="0"/>
      <p:bldP spid="41" grpId="0" animBg="1"/>
      <p:bldP spid="4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" name="Tabla 59">
            <a:extLst>
              <a:ext uri="{FF2B5EF4-FFF2-40B4-BE49-F238E27FC236}">
                <a16:creationId xmlns:a16="http://schemas.microsoft.com/office/drawing/2014/main" id="{4FE0C67C-4EED-D24E-4484-80DBA44795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3079938"/>
              </p:ext>
            </p:extLst>
          </p:nvPr>
        </p:nvGraphicFramePr>
        <p:xfrm>
          <a:off x="798331" y="2628539"/>
          <a:ext cx="10591202" cy="3230530"/>
        </p:xfrm>
        <a:graphic>
          <a:graphicData uri="http://schemas.openxmlformats.org/drawingml/2006/table">
            <a:tbl>
              <a:tblPr bandRow="1">
                <a:tableStyleId>{EB344D84-9AFB-497E-A393-DC336BA19D2E}</a:tableStyleId>
              </a:tblPr>
              <a:tblGrid>
                <a:gridCol w="1746419">
                  <a:extLst>
                    <a:ext uri="{9D8B030D-6E8A-4147-A177-3AD203B41FA5}">
                      <a16:colId xmlns:a16="http://schemas.microsoft.com/office/drawing/2014/main" val="1368003953"/>
                    </a:ext>
                  </a:extLst>
                </a:gridCol>
                <a:gridCol w="3604123">
                  <a:extLst>
                    <a:ext uri="{9D8B030D-6E8A-4147-A177-3AD203B41FA5}">
                      <a16:colId xmlns:a16="http://schemas.microsoft.com/office/drawing/2014/main" val="3323806932"/>
                    </a:ext>
                  </a:extLst>
                </a:gridCol>
                <a:gridCol w="5240660">
                  <a:extLst>
                    <a:ext uri="{9D8B030D-6E8A-4147-A177-3AD203B41FA5}">
                      <a16:colId xmlns:a16="http://schemas.microsoft.com/office/drawing/2014/main" val="651555608"/>
                    </a:ext>
                  </a:extLst>
                </a:gridCol>
              </a:tblGrid>
              <a:tr h="413424">
                <a:tc>
                  <a:txBody>
                    <a:bodyPr/>
                    <a:lstStyle/>
                    <a:p>
                      <a:pPr algn="ctr"/>
                      <a:endParaRPr lang="es-MX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771857077"/>
                  </a:ext>
                </a:extLst>
              </a:tr>
              <a:tr h="35834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MX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MX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MX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191015717"/>
                  </a:ext>
                </a:extLst>
              </a:tr>
              <a:tr h="35834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800" b="1" kern="1200" dirty="0">
                          <a:solidFill>
                            <a:schemeClr val="dk1"/>
                          </a:solidFill>
                        </a:rPr>
                        <a:t> </a:t>
                      </a:r>
                      <a:endParaRPr lang="es-MX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MX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MX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202728448"/>
                  </a:ext>
                </a:extLst>
              </a:tr>
              <a:tr h="33363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MX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MX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MX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604352100"/>
                  </a:ext>
                </a:extLst>
              </a:tr>
              <a:tr h="63938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MX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MX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MX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175739043"/>
                  </a:ext>
                </a:extLst>
              </a:tr>
              <a:tr h="63312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MX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MX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MX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333591925"/>
                  </a:ext>
                </a:extLst>
              </a:tr>
              <a:tr h="44731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MX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MX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MX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328868771"/>
                  </a:ext>
                </a:extLst>
              </a:tr>
            </a:tbl>
          </a:graphicData>
        </a:graphic>
      </p:graphicFrame>
      <p:sp>
        <p:nvSpPr>
          <p:cNvPr id="21" name="Freeform: Shape 179">
            <a:extLst>
              <a:ext uri="{FF2B5EF4-FFF2-40B4-BE49-F238E27FC236}">
                <a16:creationId xmlns:a16="http://schemas.microsoft.com/office/drawing/2014/main" id="{B8225F99-E1BA-0C62-052D-2E536D5B7111}"/>
              </a:ext>
            </a:extLst>
          </p:cNvPr>
          <p:cNvSpPr/>
          <p:nvPr/>
        </p:nvSpPr>
        <p:spPr>
          <a:xfrm>
            <a:off x="0" y="5800587"/>
            <a:ext cx="1143940" cy="1057413"/>
          </a:xfrm>
          <a:custGeom>
            <a:avLst/>
            <a:gdLst>
              <a:gd name="connsiteX0" fmla="*/ 908133 w 2363501"/>
              <a:gd name="connsiteY0" fmla="*/ 0 h 2184728"/>
              <a:gd name="connsiteX1" fmla="*/ 2363501 w 2363501"/>
              <a:gd name="connsiteY1" fmla="*/ 1455368 h 2184728"/>
              <a:gd name="connsiteX2" fmla="*/ 2187846 w 2363501"/>
              <a:gd name="connsiteY2" fmla="*/ 2149083 h 2184728"/>
              <a:gd name="connsiteX3" fmla="*/ 2166191 w 2363501"/>
              <a:gd name="connsiteY3" fmla="*/ 2184728 h 2184728"/>
              <a:gd name="connsiteX4" fmla="*/ 0 w 2363501"/>
              <a:gd name="connsiteY4" fmla="*/ 2184728 h 2184728"/>
              <a:gd name="connsiteX5" fmla="*/ 0 w 2363501"/>
              <a:gd name="connsiteY5" fmla="*/ 319162 h 2184728"/>
              <a:gd name="connsiteX6" fmla="*/ 94423 w 2363501"/>
              <a:gd name="connsiteY6" fmla="*/ 248554 h 2184728"/>
              <a:gd name="connsiteX7" fmla="*/ 908133 w 2363501"/>
              <a:gd name="connsiteY7" fmla="*/ 0 h 2184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63501" h="2184728">
                <a:moveTo>
                  <a:pt x="908133" y="0"/>
                </a:moveTo>
                <a:cubicBezTo>
                  <a:pt x="1711911" y="0"/>
                  <a:pt x="2363501" y="651590"/>
                  <a:pt x="2363501" y="1455368"/>
                </a:cubicBezTo>
                <a:cubicBezTo>
                  <a:pt x="2363501" y="1706549"/>
                  <a:pt x="2299869" y="1942867"/>
                  <a:pt x="2187846" y="2149083"/>
                </a:cubicBezTo>
                <a:lnTo>
                  <a:pt x="2166191" y="2184728"/>
                </a:lnTo>
                <a:lnTo>
                  <a:pt x="0" y="2184728"/>
                </a:lnTo>
                <a:lnTo>
                  <a:pt x="0" y="319162"/>
                </a:lnTo>
                <a:lnTo>
                  <a:pt x="94423" y="248554"/>
                </a:lnTo>
                <a:cubicBezTo>
                  <a:pt x="326701" y="91630"/>
                  <a:pt x="606716" y="0"/>
                  <a:pt x="90813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8" name="Circle: Hollow 29">
            <a:extLst>
              <a:ext uri="{FF2B5EF4-FFF2-40B4-BE49-F238E27FC236}">
                <a16:creationId xmlns:a16="http://schemas.microsoft.com/office/drawing/2014/main" id="{8D62F641-EDAF-3F00-0100-C2AEDD136BBE}"/>
              </a:ext>
            </a:extLst>
          </p:cNvPr>
          <p:cNvSpPr/>
          <p:nvPr/>
        </p:nvSpPr>
        <p:spPr>
          <a:xfrm rot="5400000">
            <a:off x="11600242" y="5547804"/>
            <a:ext cx="481550" cy="481550"/>
          </a:xfrm>
          <a:prstGeom prst="donu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Freeform: Shape 33">
            <a:extLst>
              <a:ext uri="{FF2B5EF4-FFF2-40B4-BE49-F238E27FC236}">
                <a16:creationId xmlns:a16="http://schemas.microsoft.com/office/drawing/2014/main" id="{49EC2F4C-1748-B06C-BD21-34918A55AAC7}"/>
              </a:ext>
            </a:extLst>
          </p:cNvPr>
          <p:cNvSpPr/>
          <p:nvPr/>
        </p:nvSpPr>
        <p:spPr>
          <a:xfrm rot="16200000">
            <a:off x="11096341" y="5779309"/>
            <a:ext cx="1178140" cy="1013175"/>
          </a:xfrm>
          <a:custGeom>
            <a:avLst/>
            <a:gdLst>
              <a:gd name="connsiteX0" fmla="*/ 908133 w 2363501"/>
              <a:gd name="connsiteY0" fmla="*/ 0 h 2184728"/>
              <a:gd name="connsiteX1" fmla="*/ 2363501 w 2363501"/>
              <a:gd name="connsiteY1" fmla="*/ 1455368 h 2184728"/>
              <a:gd name="connsiteX2" fmla="*/ 2187846 w 2363501"/>
              <a:gd name="connsiteY2" fmla="*/ 2149083 h 2184728"/>
              <a:gd name="connsiteX3" fmla="*/ 2166191 w 2363501"/>
              <a:gd name="connsiteY3" fmla="*/ 2184728 h 2184728"/>
              <a:gd name="connsiteX4" fmla="*/ 0 w 2363501"/>
              <a:gd name="connsiteY4" fmla="*/ 2184728 h 2184728"/>
              <a:gd name="connsiteX5" fmla="*/ 0 w 2363501"/>
              <a:gd name="connsiteY5" fmla="*/ 319162 h 2184728"/>
              <a:gd name="connsiteX6" fmla="*/ 94423 w 2363501"/>
              <a:gd name="connsiteY6" fmla="*/ 248554 h 2184728"/>
              <a:gd name="connsiteX7" fmla="*/ 908133 w 2363501"/>
              <a:gd name="connsiteY7" fmla="*/ 0 h 2184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63501" h="2184728">
                <a:moveTo>
                  <a:pt x="908133" y="0"/>
                </a:moveTo>
                <a:cubicBezTo>
                  <a:pt x="1711911" y="0"/>
                  <a:pt x="2363501" y="651590"/>
                  <a:pt x="2363501" y="1455368"/>
                </a:cubicBezTo>
                <a:cubicBezTo>
                  <a:pt x="2363501" y="1706549"/>
                  <a:pt x="2299869" y="1942867"/>
                  <a:pt x="2187846" y="2149083"/>
                </a:cubicBezTo>
                <a:lnTo>
                  <a:pt x="2166191" y="2184728"/>
                </a:lnTo>
                <a:lnTo>
                  <a:pt x="0" y="2184728"/>
                </a:lnTo>
                <a:lnTo>
                  <a:pt x="0" y="319162"/>
                </a:lnTo>
                <a:lnTo>
                  <a:pt x="94423" y="248554"/>
                </a:lnTo>
                <a:cubicBezTo>
                  <a:pt x="326701" y="91630"/>
                  <a:pt x="606716" y="0"/>
                  <a:pt x="90813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Oval 34">
            <a:extLst>
              <a:ext uri="{FF2B5EF4-FFF2-40B4-BE49-F238E27FC236}">
                <a16:creationId xmlns:a16="http://schemas.microsoft.com/office/drawing/2014/main" id="{244361DB-5F07-91BA-FF4D-C0AC4B04513D}"/>
              </a:ext>
            </a:extLst>
          </p:cNvPr>
          <p:cNvSpPr/>
          <p:nvPr/>
        </p:nvSpPr>
        <p:spPr>
          <a:xfrm rot="5400000">
            <a:off x="10610070" y="6029354"/>
            <a:ext cx="745435" cy="745435"/>
          </a:xfrm>
          <a:prstGeom prst="ellipse">
            <a:avLst/>
          </a:prstGeom>
          <a:solidFill>
            <a:srgbClr val="B8D13D">
              <a:alpha val="8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orma libre: forma 30">
            <a:extLst>
              <a:ext uri="{FF2B5EF4-FFF2-40B4-BE49-F238E27FC236}">
                <a16:creationId xmlns:a16="http://schemas.microsoft.com/office/drawing/2014/main" id="{299BEDCE-A83C-9D39-0A80-13473266E05B}"/>
              </a:ext>
            </a:extLst>
          </p:cNvPr>
          <p:cNvSpPr/>
          <p:nvPr/>
        </p:nvSpPr>
        <p:spPr>
          <a:xfrm>
            <a:off x="11493244" y="0"/>
            <a:ext cx="698755" cy="692310"/>
          </a:xfrm>
          <a:custGeom>
            <a:avLst/>
            <a:gdLst>
              <a:gd name="connsiteX0" fmla="*/ 47105 w 698755"/>
              <a:gd name="connsiteY0" fmla="*/ 0 h 692310"/>
              <a:gd name="connsiteX1" fmla="*/ 698755 w 698755"/>
              <a:gd name="connsiteY1" fmla="*/ 0 h 692310"/>
              <a:gd name="connsiteX2" fmla="*/ 698755 w 698755"/>
              <a:gd name="connsiteY2" fmla="*/ 641707 h 692310"/>
              <a:gd name="connsiteX3" fmla="*/ 675974 w 698755"/>
              <a:gd name="connsiteY3" fmla="*/ 654073 h 692310"/>
              <a:gd name="connsiteX4" fmla="*/ 486576 w 698755"/>
              <a:gd name="connsiteY4" fmla="*/ 692310 h 692310"/>
              <a:gd name="connsiteX5" fmla="*/ 0 w 698755"/>
              <a:gd name="connsiteY5" fmla="*/ 205734 h 692310"/>
              <a:gd name="connsiteX6" fmla="*/ 38238 w 698755"/>
              <a:gd name="connsiteY6" fmla="*/ 16337 h 692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8755" h="692310">
                <a:moveTo>
                  <a:pt x="47105" y="0"/>
                </a:moveTo>
                <a:lnTo>
                  <a:pt x="698755" y="0"/>
                </a:lnTo>
                <a:lnTo>
                  <a:pt x="698755" y="641707"/>
                </a:lnTo>
                <a:lnTo>
                  <a:pt x="675974" y="654073"/>
                </a:lnTo>
                <a:cubicBezTo>
                  <a:pt x="617760" y="678695"/>
                  <a:pt x="553758" y="692310"/>
                  <a:pt x="486576" y="692310"/>
                </a:cubicBezTo>
                <a:cubicBezTo>
                  <a:pt x="217847" y="692310"/>
                  <a:pt x="0" y="474463"/>
                  <a:pt x="0" y="205734"/>
                </a:cubicBezTo>
                <a:cubicBezTo>
                  <a:pt x="0" y="138552"/>
                  <a:pt x="13615" y="74550"/>
                  <a:pt x="38238" y="16337"/>
                </a:cubicBezTo>
                <a:close/>
              </a:path>
            </a:pathLst>
          </a:custGeom>
          <a:solidFill>
            <a:srgbClr val="FFC000">
              <a:alpha val="8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33099C17-B0C2-B5A8-3C3C-6C4A35070AC1}"/>
              </a:ext>
            </a:extLst>
          </p:cNvPr>
          <p:cNvSpPr/>
          <p:nvPr/>
        </p:nvSpPr>
        <p:spPr>
          <a:xfrm>
            <a:off x="3191771" y="812052"/>
            <a:ext cx="2536596" cy="1568939"/>
          </a:xfrm>
          <a:prstGeom prst="roundRect">
            <a:avLst>
              <a:gd name="adj" fmla="val 7645"/>
            </a:avLst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1" name="Elipse 40">
            <a:extLst>
              <a:ext uri="{FF2B5EF4-FFF2-40B4-BE49-F238E27FC236}">
                <a16:creationId xmlns:a16="http://schemas.microsoft.com/office/drawing/2014/main" id="{9174CD52-1C00-2250-1DA2-FFC2CF688F1C}"/>
              </a:ext>
            </a:extLst>
          </p:cNvPr>
          <p:cNvSpPr/>
          <p:nvPr/>
        </p:nvSpPr>
        <p:spPr>
          <a:xfrm>
            <a:off x="3953032" y="230420"/>
            <a:ext cx="984251" cy="984251"/>
          </a:xfrm>
          <a:prstGeom prst="ellipse">
            <a:avLst/>
          </a:prstGeom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400" dirty="0">
                <a:latin typeface="Lato Black" panose="020F0A02020204030203" pitchFamily="34" charset="0"/>
              </a:rPr>
              <a:t>1</a:t>
            </a:r>
            <a:endParaRPr lang="es-MX" dirty="0">
              <a:latin typeface="Lato Black" panose="020F0A02020204030203" pitchFamily="34" charset="0"/>
            </a:endParaRPr>
          </a:p>
        </p:txBody>
      </p:sp>
      <p:sp>
        <p:nvSpPr>
          <p:cNvPr id="34" name="Rectángulo: esquinas redondeadas 33">
            <a:extLst>
              <a:ext uri="{FF2B5EF4-FFF2-40B4-BE49-F238E27FC236}">
                <a16:creationId xmlns:a16="http://schemas.microsoft.com/office/drawing/2014/main" id="{B97F2028-5D0D-361D-DC77-0493263885EC}"/>
              </a:ext>
            </a:extLst>
          </p:cNvPr>
          <p:cNvSpPr/>
          <p:nvPr/>
        </p:nvSpPr>
        <p:spPr>
          <a:xfrm>
            <a:off x="7572597" y="798536"/>
            <a:ext cx="2536596" cy="1585446"/>
          </a:xfrm>
          <a:prstGeom prst="roundRect">
            <a:avLst>
              <a:gd name="adj" fmla="val 7645"/>
            </a:avLst>
          </a:prstGeom>
          <a:solidFill>
            <a:srgbClr val="7030A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2" name="Elipse 41">
            <a:extLst>
              <a:ext uri="{FF2B5EF4-FFF2-40B4-BE49-F238E27FC236}">
                <a16:creationId xmlns:a16="http://schemas.microsoft.com/office/drawing/2014/main" id="{2EFDAFC7-D198-0B05-5FEC-C429B352AC31}"/>
              </a:ext>
            </a:extLst>
          </p:cNvPr>
          <p:cNvSpPr/>
          <p:nvPr/>
        </p:nvSpPr>
        <p:spPr>
          <a:xfrm>
            <a:off x="8322218" y="198164"/>
            <a:ext cx="984251" cy="984251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400" dirty="0">
                <a:latin typeface="Lato Black" panose="020F0A02020204030203" pitchFamily="34" charset="0"/>
              </a:rPr>
              <a:t>2</a:t>
            </a:r>
            <a:endParaRPr lang="es-MX" dirty="0">
              <a:latin typeface="Lato Black" panose="020F0A02020204030203" pitchFamily="34" charset="0"/>
            </a:endParaRPr>
          </a:p>
        </p:txBody>
      </p:sp>
      <p:sp>
        <p:nvSpPr>
          <p:cNvPr id="26" name="Oval 182">
            <a:extLst>
              <a:ext uri="{FF2B5EF4-FFF2-40B4-BE49-F238E27FC236}">
                <a16:creationId xmlns:a16="http://schemas.microsoft.com/office/drawing/2014/main" id="{1DBA70AB-8E77-86E9-0769-9C146ACE3F63}"/>
              </a:ext>
            </a:extLst>
          </p:cNvPr>
          <p:cNvSpPr/>
          <p:nvPr/>
        </p:nvSpPr>
        <p:spPr>
          <a:xfrm>
            <a:off x="10957596" y="1685530"/>
            <a:ext cx="986468" cy="959606"/>
          </a:xfrm>
          <a:prstGeom prst="ellipse">
            <a:avLst/>
          </a:prstGeom>
          <a:solidFill>
            <a:srgbClr val="FFC000">
              <a:alpha val="8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183">
            <a:extLst>
              <a:ext uri="{FF2B5EF4-FFF2-40B4-BE49-F238E27FC236}">
                <a16:creationId xmlns:a16="http://schemas.microsoft.com/office/drawing/2014/main" id="{D910CC4D-0438-C5C5-C3DE-139741C74181}"/>
              </a:ext>
            </a:extLst>
          </p:cNvPr>
          <p:cNvSpPr/>
          <p:nvPr/>
        </p:nvSpPr>
        <p:spPr>
          <a:xfrm>
            <a:off x="11587634" y="1725172"/>
            <a:ext cx="674869" cy="656492"/>
          </a:xfrm>
          <a:prstGeom prst="ellipse">
            <a:avLst/>
          </a:prstGeom>
          <a:solidFill>
            <a:srgbClr val="2D083C">
              <a:alpha val="7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6DC76346-850E-D7EA-694F-A6BD94624432}"/>
              </a:ext>
            </a:extLst>
          </p:cNvPr>
          <p:cNvSpPr txBox="1"/>
          <p:nvPr/>
        </p:nvSpPr>
        <p:spPr>
          <a:xfrm>
            <a:off x="7595421" y="1467200"/>
            <a:ext cx="2571091" cy="94533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E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Black" panose="020F0A02020204030203" pitchFamily="34" charset="0"/>
              </a:rPr>
              <a:t>28</a:t>
            </a:r>
            <a:r>
              <a:rPr lang="es-ES" sz="5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Black" panose="020F0A02020204030203" pitchFamily="34" charset="0"/>
              </a:rPr>
              <a:t>:</a:t>
            </a:r>
            <a:r>
              <a:rPr lang="es-ES" sz="36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Black" panose="020F0A02020204030203" pitchFamily="34" charset="0"/>
              </a:rPr>
              <a:t>19-20</a:t>
            </a:r>
            <a:endParaRPr lang="es-MX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 Black" panose="020F0A02020204030203" pitchFamily="34" charset="0"/>
            </a:endParaRP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B015ABC6-CE36-29E1-FF07-2B120DD79070}"/>
              </a:ext>
            </a:extLst>
          </p:cNvPr>
          <p:cNvSpPr txBox="1"/>
          <p:nvPr/>
        </p:nvSpPr>
        <p:spPr>
          <a:xfrm>
            <a:off x="7595421" y="928964"/>
            <a:ext cx="2571091" cy="724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0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zidenz-Grotesk BQ" pitchFamily="50" charset="0"/>
              </a:rPr>
              <a:t>MATEO</a:t>
            </a:r>
            <a:endParaRPr lang="es-MX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zidenz-Grotesk BQ" pitchFamily="50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20FCDCA-27E9-55F4-C4EB-78A726335650}"/>
              </a:ext>
            </a:extLst>
          </p:cNvPr>
          <p:cNvSpPr txBox="1"/>
          <p:nvPr/>
        </p:nvSpPr>
        <p:spPr>
          <a:xfrm>
            <a:off x="3174698" y="1467200"/>
            <a:ext cx="2570743" cy="91446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ES" sz="5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Black" panose="020F0A02020204030203" pitchFamily="34" charset="0"/>
              </a:rPr>
              <a:t>16:</a:t>
            </a:r>
            <a:r>
              <a:rPr lang="es-ES" sz="36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Black" panose="020F0A02020204030203" pitchFamily="34" charset="0"/>
              </a:rPr>
              <a:t>15-16</a:t>
            </a:r>
            <a:endParaRPr lang="es-MX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 Black" panose="020F0A02020204030203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8A7524F-7304-4C2F-0998-48EC4A18ABDF}"/>
              </a:ext>
            </a:extLst>
          </p:cNvPr>
          <p:cNvSpPr txBox="1"/>
          <p:nvPr/>
        </p:nvSpPr>
        <p:spPr>
          <a:xfrm>
            <a:off x="3250898" y="936128"/>
            <a:ext cx="2334501" cy="7010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0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zidenz-Grotesk BQ" pitchFamily="50" charset="0"/>
              </a:rPr>
              <a:t>MARCOS</a:t>
            </a:r>
            <a:endParaRPr lang="es-MX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zidenz-Grotesk BQ" pitchFamily="50" charset="0"/>
            </a:endParaRPr>
          </a:p>
        </p:txBody>
      </p:sp>
      <p:pic>
        <p:nvPicPr>
          <p:cNvPr id="10" name="Imagen 9" descr="Icono&#10;&#10;Descripción generada automáticamente">
            <a:extLst>
              <a:ext uri="{FF2B5EF4-FFF2-40B4-BE49-F238E27FC236}">
                <a16:creationId xmlns:a16="http://schemas.microsoft.com/office/drawing/2014/main" id="{3AE58E1F-6FA5-8F80-2AA1-90274E3915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0440233" y="5100953"/>
            <a:ext cx="597658" cy="745435"/>
          </a:xfrm>
          <a:prstGeom prst="rect">
            <a:avLst/>
          </a:prstGeom>
        </p:spPr>
      </p:pic>
      <p:sp>
        <p:nvSpPr>
          <p:cNvPr id="12" name="Multiplication Sign 177">
            <a:extLst>
              <a:ext uri="{FF2B5EF4-FFF2-40B4-BE49-F238E27FC236}">
                <a16:creationId xmlns:a16="http://schemas.microsoft.com/office/drawing/2014/main" id="{28E454FB-209E-A837-7D69-B3D9BAB4E662}"/>
              </a:ext>
            </a:extLst>
          </p:cNvPr>
          <p:cNvSpPr/>
          <p:nvPr/>
        </p:nvSpPr>
        <p:spPr>
          <a:xfrm>
            <a:off x="3977585" y="5347611"/>
            <a:ext cx="597658" cy="556415"/>
          </a:xfrm>
          <a:prstGeom prst="mathMultiply">
            <a:avLst/>
          </a:prstGeom>
          <a:solidFill>
            <a:schemeClr val="accent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A307A30-B934-7E13-1BDA-A0F121A2671E}"/>
              </a:ext>
            </a:extLst>
          </p:cNvPr>
          <p:cNvSpPr txBox="1"/>
          <p:nvPr/>
        </p:nvSpPr>
        <p:spPr>
          <a:xfrm>
            <a:off x="826626" y="2706823"/>
            <a:ext cx="17579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b="1" dirty="0"/>
              <a:t>Actividad, Verbo</a:t>
            </a:r>
            <a:endParaRPr lang="es-MX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79E0816-6F34-6580-A657-C4605B6E34BA}"/>
              </a:ext>
            </a:extLst>
          </p:cNvPr>
          <p:cNvSpPr txBox="1"/>
          <p:nvPr/>
        </p:nvSpPr>
        <p:spPr>
          <a:xfrm>
            <a:off x="1327163" y="3072679"/>
            <a:ext cx="7884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800" b="1" kern="1200" dirty="0">
                <a:solidFill>
                  <a:schemeClr val="dk1"/>
                </a:solidFill>
              </a:rPr>
              <a:t>Lugar</a:t>
            </a:r>
            <a:endParaRPr lang="es-MX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75D79A8-6C10-1EC5-5DC5-F95A21589CA0}"/>
              </a:ext>
            </a:extLst>
          </p:cNvPr>
          <p:cNvSpPr txBox="1"/>
          <p:nvPr/>
        </p:nvSpPr>
        <p:spPr>
          <a:xfrm>
            <a:off x="1266513" y="3451429"/>
            <a:ext cx="9097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800" b="1" kern="1200" dirty="0">
                <a:solidFill>
                  <a:schemeClr val="dk1"/>
                </a:solidFill>
              </a:rPr>
              <a:t>Acción</a:t>
            </a:r>
            <a:endParaRPr lang="es-MX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BAF3A16-C944-5829-B464-C8784E3EC997}"/>
              </a:ext>
            </a:extLst>
          </p:cNvPr>
          <p:cNvSpPr txBox="1"/>
          <p:nvPr/>
        </p:nvSpPr>
        <p:spPr>
          <a:xfrm>
            <a:off x="1143940" y="3818815"/>
            <a:ext cx="11517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ctr" defTabSz="914400" rtl="0" eaLnBrk="1" latinLnBrk="0" hangingPunct="1"/>
            <a:r>
              <a:rPr lang="es-MX" sz="1800" b="1" kern="1200" dirty="0">
                <a:solidFill>
                  <a:schemeClr val="dk1"/>
                </a:solidFill>
              </a:rPr>
              <a:t>A quién </a:t>
            </a:r>
            <a:endParaRPr lang="es-MX" sz="1800" b="1" kern="1200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40D29CDB-C3FB-81FF-EA12-DD94793252C2}"/>
              </a:ext>
            </a:extLst>
          </p:cNvPr>
          <p:cNvSpPr txBox="1"/>
          <p:nvPr/>
        </p:nvSpPr>
        <p:spPr>
          <a:xfrm>
            <a:off x="908554" y="4113310"/>
            <a:ext cx="17501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b="1" kern="1200" dirty="0">
                <a:solidFill>
                  <a:schemeClr val="dk1"/>
                </a:solidFill>
              </a:rPr>
              <a:t>Resultado esperado</a:t>
            </a:r>
            <a:endParaRPr lang="es-MX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608D3D7F-D67B-8CD2-C991-8999E52171C8}"/>
              </a:ext>
            </a:extLst>
          </p:cNvPr>
          <p:cNvSpPr txBox="1"/>
          <p:nvPr/>
        </p:nvSpPr>
        <p:spPr>
          <a:xfrm>
            <a:off x="961714" y="4945134"/>
            <a:ext cx="15162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b="1" kern="1200" dirty="0">
                <a:solidFill>
                  <a:schemeClr val="dk1"/>
                </a:solidFill>
              </a:rPr>
              <a:t>Adicional</a:t>
            </a:r>
            <a:endParaRPr lang="es-MX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35AF12CD-08EA-B96B-1589-F62C6E2F1F38}"/>
              </a:ext>
            </a:extLst>
          </p:cNvPr>
          <p:cNvSpPr txBox="1"/>
          <p:nvPr/>
        </p:nvSpPr>
        <p:spPr>
          <a:xfrm>
            <a:off x="1090956" y="5487379"/>
            <a:ext cx="13482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800" b="1" kern="1200" dirty="0">
                <a:solidFill>
                  <a:schemeClr val="dk1"/>
                </a:solidFill>
              </a:rPr>
              <a:t>Discipulado</a:t>
            </a:r>
            <a:endParaRPr lang="es-MX" dirty="0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9440E76A-EB23-FB58-63E3-2F30E088E7D6}"/>
              </a:ext>
            </a:extLst>
          </p:cNvPr>
          <p:cNvSpPr txBox="1"/>
          <p:nvPr/>
        </p:nvSpPr>
        <p:spPr>
          <a:xfrm>
            <a:off x="4216881" y="2727089"/>
            <a:ext cx="4863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b="0" kern="1200" dirty="0">
                <a:solidFill>
                  <a:schemeClr val="dk1"/>
                </a:solidFill>
              </a:rPr>
              <a:t>Id</a:t>
            </a:r>
            <a:endParaRPr lang="es-MX" sz="1800" b="0" kern="1200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2D2EC341-F49B-BB95-BFBF-205EFA3C2340}"/>
              </a:ext>
            </a:extLst>
          </p:cNvPr>
          <p:cNvSpPr txBox="1"/>
          <p:nvPr/>
        </p:nvSpPr>
        <p:spPr>
          <a:xfrm>
            <a:off x="8796932" y="2697821"/>
            <a:ext cx="3872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b="0" dirty="0">
                <a:solidFill>
                  <a:srgbClr val="374151"/>
                </a:solidFill>
                <a:effectLst/>
              </a:rPr>
              <a:t>id</a:t>
            </a:r>
            <a:endParaRPr lang="es-MX" dirty="0"/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E35B84C0-68CC-45F5-719C-53EA8A9D272F}"/>
              </a:ext>
            </a:extLst>
          </p:cNvPr>
          <p:cNvSpPr txBox="1"/>
          <p:nvPr/>
        </p:nvSpPr>
        <p:spPr>
          <a:xfrm>
            <a:off x="2907527" y="3059668"/>
            <a:ext cx="20200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ctr" defTabSz="914400" rtl="0" eaLnBrk="1" latinLnBrk="0" hangingPunct="1"/>
            <a:r>
              <a:rPr lang="es-MX" sz="1800" b="0" kern="1200" dirty="0">
                <a:solidFill>
                  <a:schemeClr val="dk1"/>
                </a:solidFill>
              </a:rPr>
              <a:t>Por todo el mundo</a:t>
            </a:r>
            <a:endParaRPr lang="es-MX" sz="1800" b="0" kern="1200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21C7A7CC-66F9-4B0C-3A2E-183C7E691686}"/>
              </a:ext>
            </a:extLst>
          </p:cNvPr>
          <p:cNvSpPr txBox="1"/>
          <p:nvPr/>
        </p:nvSpPr>
        <p:spPr>
          <a:xfrm>
            <a:off x="3065106" y="3440077"/>
            <a:ext cx="24050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ctr" defTabSz="914400" rtl="0" eaLnBrk="1" latinLnBrk="0" hangingPunct="1"/>
            <a:r>
              <a:rPr lang="es-ES" sz="1800" b="0" dirty="0">
                <a:solidFill>
                  <a:srgbClr val="374151"/>
                </a:solidFill>
                <a:effectLst/>
              </a:rPr>
              <a:t>predicad el evangelio </a:t>
            </a:r>
            <a:endParaRPr lang="es-MX" sz="1800" b="0" kern="1200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D83F5396-886A-308F-3012-FE1A93F54DFE}"/>
              </a:ext>
            </a:extLst>
          </p:cNvPr>
          <p:cNvSpPr txBox="1"/>
          <p:nvPr/>
        </p:nvSpPr>
        <p:spPr>
          <a:xfrm>
            <a:off x="7905858" y="3093788"/>
            <a:ext cx="21693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ctr" defTabSz="914400" rtl="0" eaLnBrk="1" latinLnBrk="0" hangingPunct="1"/>
            <a:r>
              <a:rPr lang="es-ES" sz="1800" b="0" dirty="0">
                <a:solidFill>
                  <a:srgbClr val="374151"/>
                </a:solidFill>
                <a:effectLst/>
              </a:rPr>
              <a:t>a todas las naciones</a:t>
            </a:r>
            <a:endParaRPr lang="es-MX" sz="1800" b="1" kern="1200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DED3C5EA-600E-3C99-C262-3C1F73CFEB4D}"/>
              </a:ext>
            </a:extLst>
          </p:cNvPr>
          <p:cNvSpPr txBox="1"/>
          <p:nvPr/>
        </p:nvSpPr>
        <p:spPr>
          <a:xfrm>
            <a:off x="8015552" y="3418565"/>
            <a:ext cx="17308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ctr" defTabSz="914400" rtl="0" eaLnBrk="1" latinLnBrk="0" hangingPunct="1"/>
            <a:r>
              <a:rPr lang="es-ES" sz="1800" b="0" dirty="0">
                <a:solidFill>
                  <a:srgbClr val="374151"/>
                </a:solidFill>
                <a:effectLst/>
              </a:rPr>
              <a:t>haced discípulos </a:t>
            </a:r>
            <a:endParaRPr lang="es-MX" sz="1800" b="1" kern="1200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103CBB38-7053-F8B4-4189-0B4DBB19A528}"/>
              </a:ext>
            </a:extLst>
          </p:cNvPr>
          <p:cNvSpPr txBox="1"/>
          <p:nvPr/>
        </p:nvSpPr>
        <p:spPr>
          <a:xfrm>
            <a:off x="3454624" y="3752283"/>
            <a:ext cx="17494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ctr" defTabSz="914400" rtl="0" eaLnBrk="1" latinLnBrk="0" hangingPunct="1"/>
            <a:r>
              <a:rPr lang="es-ES" sz="1800" b="0" dirty="0">
                <a:solidFill>
                  <a:srgbClr val="374151"/>
                </a:solidFill>
                <a:effectLst/>
              </a:rPr>
              <a:t>a toda criatura</a:t>
            </a:r>
            <a:endParaRPr lang="es-MX" sz="1800" b="0" kern="1200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DF8845EA-7701-C488-7692-8566D187C7F7}"/>
              </a:ext>
            </a:extLst>
          </p:cNvPr>
          <p:cNvSpPr txBox="1"/>
          <p:nvPr/>
        </p:nvSpPr>
        <p:spPr>
          <a:xfrm>
            <a:off x="7796282" y="3803581"/>
            <a:ext cx="21693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ctr" defTabSz="914400" rtl="0" eaLnBrk="1" latinLnBrk="0" hangingPunct="1"/>
            <a:r>
              <a:rPr lang="es-ES" sz="1800" b="0" dirty="0">
                <a:solidFill>
                  <a:srgbClr val="374151"/>
                </a:solidFill>
                <a:effectLst/>
              </a:rPr>
              <a:t>a todas las naciones</a:t>
            </a:r>
            <a:endParaRPr lang="es-MX" sz="1800" b="1" kern="1200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0C496FE4-40BC-44B5-E4BE-F8DBB019C7BE}"/>
              </a:ext>
            </a:extLst>
          </p:cNvPr>
          <p:cNvSpPr txBox="1"/>
          <p:nvPr/>
        </p:nvSpPr>
        <p:spPr>
          <a:xfrm>
            <a:off x="2696082" y="4207298"/>
            <a:ext cx="34981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ctr" defTabSz="914400" rtl="0" eaLnBrk="1" latinLnBrk="0" hangingPunct="1"/>
            <a:r>
              <a:rPr lang="es-ES" sz="1800" b="0" dirty="0">
                <a:solidFill>
                  <a:srgbClr val="374151"/>
                </a:solidFill>
                <a:effectLst/>
              </a:rPr>
              <a:t>El que creyere y fuere bautizado, será salvo</a:t>
            </a:r>
            <a:endParaRPr lang="es-MX" sz="1800" b="1" kern="1200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2" name="CuadroTexto 51">
            <a:extLst>
              <a:ext uri="{FF2B5EF4-FFF2-40B4-BE49-F238E27FC236}">
                <a16:creationId xmlns:a16="http://schemas.microsoft.com/office/drawing/2014/main" id="{7E7FC6B5-D35E-29ED-D58F-86C3B8B0EC0C}"/>
              </a:ext>
            </a:extLst>
          </p:cNvPr>
          <p:cNvSpPr txBox="1"/>
          <p:nvPr/>
        </p:nvSpPr>
        <p:spPr>
          <a:xfrm>
            <a:off x="6458586" y="4169973"/>
            <a:ext cx="48447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ctr" defTabSz="914400" rtl="0" eaLnBrk="1" latinLnBrk="0" hangingPunct="1"/>
            <a:r>
              <a:rPr lang="es-ES" sz="1800" b="0" dirty="0">
                <a:solidFill>
                  <a:srgbClr val="374151"/>
                </a:solidFill>
                <a:effectLst/>
              </a:rPr>
              <a:t>bautizándolos en el nombre del Padre, y del Hijo, y del Espíritu Santo</a:t>
            </a:r>
            <a:endParaRPr lang="es-MX" sz="1800" b="1" kern="1200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id="{5DD698FA-2863-98CD-AA14-90AB6286AEE8}"/>
              </a:ext>
            </a:extLst>
          </p:cNvPr>
          <p:cNvSpPr txBox="1"/>
          <p:nvPr/>
        </p:nvSpPr>
        <p:spPr>
          <a:xfrm>
            <a:off x="2477939" y="4853628"/>
            <a:ext cx="35969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ctr" defTabSz="914400" rtl="0" eaLnBrk="1" latinLnBrk="0" hangingPunct="1"/>
            <a:r>
              <a:rPr lang="es-ES" sz="1800" b="0" dirty="0">
                <a:solidFill>
                  <a:srgbClr val="374151"/>
                </a:solidFill>
                <a:effectLst/>
              </a:rPr>
              <a:t>mas el que no creyere, será condenado</a:t>
            </a:r>
            <a:endParaRPr lang="es-MX" sz="1800" b="1" kern="1200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6" name="CuadroTexto 55">
            <a:extLst>
              <a:ext uri="{FF2B5EF4-FFF2-40B4-BE49-F238E27FC236}">
                <a16:creationId xmlns:a16="http://schemas.microsoft.com/office/drawing/2014/main" id="{7EFE4D52-7C2D-9D7A-6B09-B076F856B7EE}"/>
              </a:ext>
            </a:extLst>
          </p:cNvPr>
          <p:cNvSpPr txBox="1"/>
          <p:nvPr/>
        </p:nvSpPr>
        <p:spPr>
          <a:xfrm>
            <a:off x="7003040" y="4806098"/>
            <a:ext cx="397974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ctr" defTabSz="914400" rtl="0" eaLnBrk="1" latinLnBrk="0" hangingPunct="1"/>
            <a:r>
              <a:rPr lang="es-ES" sz="1800" b="0" dirty="0">
                <a:solidFill>
                  <a:srgbClr val="374151"/>
                </a:solidFill>
                <a:effectLst/>
              </a:rPr>
              <a:t>enseñándoles que guarden todas las cosas que os he mandado</a:t>
            </a:r>
            <a:endParaRPr lang="es-MX" sz="1800" b="1" kern="1200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8" name="CuadroTexto 57">
            <a:extLst>
              <a:ext uri="{FF2B5EF4-FFF2-40B4-BE49-F238E27FC236}">
                <a16:creationId xmlns:a16="http://schemas.microsoft.com/office/drawing/2014/main" id="{4C3C26AA-427A-4E86-FC47-424BDA26970C}"/>
              </a:ext>
            </a:extLst>
          </p:cNvPr>
          <p:cNvSpPr txBox="1"/>
          <p:nvPr/>
        </p:nvSpPr>
        <p:spPr>
          <a:xfrm>
            <a:off x="7805043" y="5431652"/>
            <a:ext cx="21693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ctr" defTabSz="914400" rtl="0" eaLnBrk="1" latinLnBrk="0" hangingPunct="1"/>
            <a:r>
              <a:rPr lang="es-ES" sz="1800" b="0" dirty="0">
                <a:solidFill>
                  <a:srgbClr val="374151"/>
                </a:solidFill>
                <a:effectLst/>
              </a:rPr>
              <a:t>haced discípulos </a:t>
            </a:r>
            <a:endParaRPr lang="es-MX" sz="1800" b="1" kern="1200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1" name="CuadroTexto 60">
            <a:extLst>
              <a:ext uri="{FF2B5EF4-FFF2-40B4-BE49-F238E27FC236}">
                <a16:creationId xmlns:a16="http://schemas.microsoft.com/office/drawing/2014/main" id="{4A63A72B-2CDF-19A3-2347-73FD3100DBA1}"/>
              </a:ext>
            </a:extLst>
          </p:cNvPr>
          <p:cNvSpPr txBox="1"/>
          <p:nvPr/>
        </p:nvSpPr>
        <p:spPr>
          <a:xfrm>
            <a:off x="2584579" y="5987876"/>
            <a:ext cx="36096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ctr" defTabSz="914400" rtl="0" eaLnBrk="1" latinLnBrk="0" hangingPunct="1"/>
            <a:r>
              <a:rPr lang="es-ES" b="1" kern="1200" dirty="0">
                <a:solidFill>
                  <a:srgbClr val="374151"/>
                </a:solidFill>
                <a:latin typeface="Akzidenz-Grotesk BQ" pitchFamily="50" charset="0"/>
              </a:rPr>
              <a:t>DI</a:t>
            </a:r>
            <a:r>
              <a:rPr lang="es-ES" b="1" dirty="0">
                <a:solidFill>
                  <a:srgbClr val="374151"/>
                </a:solidFill>
                <a:latin typeface="Akzidenz-Grotesk BQ" pitchFamily="50" charset="0"/>
              </a:rPr>
              <a:t>SCIPULADO IMPLÍCITO </a:t>
            </a:r>
            <a:endParaRPr lang="es-MX" sz="1800" b="1" kern="1200" dirty="0">
              <a:solidFill>
                <a:schemeClr val="dk1"/>
              </a:solidFill>
              <a:latin typeface="Akzidenz-Grotesk BQ" pitchFamily="50" charset="0"/>
            </a:endParaRPr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id="{9CD883BA-E9C1-91E6-1FCB-A166B08CB2A3}"/>
              </a:ext>
            </a:extLst>
          </p:cNvPr>
          <p:cNvSpPr txBox="1"/>
          <p:nvPr/>
        </p:nvSpPr>
        <p:spPr>
          <a:xfrm>
            <a:off x="6815384" y="6011119"/>
            <a:ext cx="36096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ctr" defTabSz="914400" rtl="0" eaLnBrk="1" latinLnBrk="0" hangingPunct="1"/>
            <a:r>
              <a:rPr lang="es-ES" b="1" kern="1200" dirty="0">
                <a:solidFill>
                  <a:srgbClr val="374151"/>
                </a:solidFill>
                <a:latin typeface="Akzidenz-Grotesk BQ" pitchFamily="50" charset="0"/>
              </a:rPr>
              <a:t>DI</a:t>
            </a:r>
            <a:r>
              <a:rPr lang="es-ES" b="1" dirty="0">
                <a:solidFill>
                  <a:srgbClr val="374151"/>
                </a:solidFill>
                <a:latin typeface="Akzidenz-Grotesk BQ" pitchFamily="50" charset="0"/>
              </a:rPr>
              <a:t>SCIPULADO EXPLÍCITO </a:t>
            </a:r>
            <a:endParaRPr lang="es-MX" sz="1800" b="1" kern="1200" dirty="0">
              <a:solidFill>
                <a:schemeClr val="dk1"/>
              </a:solidFill>
              <a:latin typeface="Akzidenz-Grotesk BQ" pitchFamily="50" charset="0"/>
            </a:endParaRPr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id="{C9B1BC77-6CD6-0239-1963-09E48CC0C017}"/>
              </a:ext>
            </a:extLst>
          </p:cNvPr>
          <p:cNvSpPr txBox="1"/>
          <p:nvPr/>
        </p:nvSpPr>
        <p:spPr>
          <a:xfrm>
            <a:off x="9899251" y="3787960"/>
            <a:ext cx="9441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1" i="0" dirty="0">
                <a:solidFill>
                  <a:srgbClr val="000000"/>
                </a:solidFill>
                <a:effectLst/>
                <a:latin typeface="Noto Sans" panose="020B0502040504020204" pitchFamily="34"/>
              </a:rPr>
              <a:t> </a:t>
            </a:r>
            <a:r>
              <a:rPr lang="el-GR" b="1" i="0" dirty="0" err="1">
                <a:solidFill>
                  <a:srgbClr val="000000"/>
                </a:solidFill>
                <a:effectLst/>
                <a:latin typeface="Noto Sans" panose="020B0502040504020204" pitchFamily="34"/>
              </a:rPr>
              <a:t>ἔθνη</a:t>
            </a:r>
            <a:endParaRPr lang="es-MX" b="1" dirty="0"/>
          </a:p>
        </p:txBody>
      </p:sp>
      <p:sp>
        <p:nvSpPr>
          <p:cNvPr id="66" name="CuadroTexto 65">
            <a:extLst>
              <a:ext uri="{FF2B5EF4-FFF2-40B4-BE49-F238E27FC236}">
                <a16:creationId xmlns:a16="http://schemas.microsoft.com/office/drawing/2014/main" id="{12CE15BE-0FC1-584F-0277-3F792346037B}"/>
              </a:ext>
            </a:extLst>
          </p:cNvPr>
          <p:cNvSpPr txBox="1"/>
          <p:nvPr/>
        </p:nvSpPr>
        <p:spPr>
          <a:xfrm>
            <a:off x="10529493" y="3813128"/>
            <a:ext cx="10480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1" i="0" dirty="0">
                <a:solidFill>
                  <a:srgbClr val="000000"/>
                </a:solidFill>
                <a:effectLst/>
                <a:latin typeface="Noto Sans" panose="020B0502040504020204" pitchFamily="34"/>
              </a:rPr>
              <a:t> </a:t>
            </a:r>
            <a:r>
              <a:rPr lang="es-MX" b="1" i="0" dirty="0">
                <a:solidFill>
                  <a:srgbClr val="000000"/>
                </a:solidFill>
                <a:effectLst/>
                <a:latin typeface="Noto Sans" panose="020B0502040504020204" pitchFamily="34"/>
              </a:rPr>
              <a:t>/</a:t>
            </a:r>
            <a:r>
              <a:rPr lang="es-MX" b="1" i="0" dirty="0" err="1">
                <a:solidFill>
                  <a:srgbClr val="000000"/>
                </a:solidFill>
                <a:effectLst/>
                <a:latin typeface="Noto Sans" panose="020B0502040504020204" pitchFamily="34"/>
              </a:rPr>
              <a:t>ethni</a:t>
            </a:r>
            <a:endParaRPr lang="es-MX" b="1" dirty="0"/>
          </a:p>
        </p:txBody>
      </p:sp>
      <p:sp>
        <p:nvSpPr>
          <p:cNvPr id="68" name="CuadroTexto 67">
            <a:extLst>
              <a:ext uri="{FF2B5EF4-FFF2-40B4-BE49-F238E27FC236}">
                <a16:creationId xmlns:a16="http://schemas.microsoft.com/office/drawing/2014/main" id="{706232CB-2BAA-E078-B45F-06F7A19CB880}"/>
              </a:ext>
            </a:extLst>
          </p:cNvPr>
          <p:cNvSpPr txBox="1"/>
          <p:nvPr/>
        </p:nvSpPr>
        <p:spPr>
          <a:xfrm>
            <a:off x="4812953" y="2936535"/>
            <a:ext cx="12509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1" i="0" dirty="0">
                <a:solidFill>
                  <a:srgbClr val="000000"/>
                </a:solidFill>
                <a:effectLst/>
                <a:latin typeface="Noto Sans" panose="020B0502040504020204" pitchFamily="34"/>
              </a:rPr>
              <a:t> </a:t>
            </a:r>
            <a:r>
              <a:rPr lang="el-GR" b="1" i="0" u="none" strike="noStrike" dirty="0" err="1">
                <a:solidFill>
                  <a:srgbClr val="000000"/>
                </a:solidFill>
                <a:effectLst/>
                <a:latin typeface="Noto Sans" panose="020B0502040504020204" pitchFamily="34"/>
              </a:rPr>
              <a:t>κόσμον</a:t>
            </a:r>
            <a:endParaRPr lang="es-MX" b="1" dirty="0"/>
          </a:p>
        </p:txBody>
      </p:sp>
      <p:sp>
        <p:nvSpPr>
          <p:cNvPr id="70" name="CuadroTexto 69">
            <a:extLst>
              <a:ext uri="{FF2B5EF4-FFF2-40B4-BE49-F238E27FC236}">
                <a16:creationId xmlns:a16="http://schemas.microsoft.com/office/drawing/2014/main" id="{36F1403F-FA4B-EEB4-839F-D5168A47CD51}"/>
              </a:ext>
            </a:extLst>
          </p:cNvPr>
          <p:cNvSpPr txBox="1"/>
          <p:nvPr/>
        </p:nvSpPr>
        <p:spPr>
          <a:xfrm>
            <a:off x="4812953" y="3132278"/>
            <a:ext cx="12509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b="1" i="0" dirty="0">
                <a:solidFill>
                  <a:srgbClr val="202122"/>
                </a:solidFill>
                <a:effectLst/>
                <a:latin typeface="Gentium"/>
              </a:rPr>
              <a:t>/ˈ</a:t>
            </a:r>
            <a:r>
              <a:rPr lang="es-MX" b="1" i="0" dirty="0" err="1">
                <a:solidFill>
                  <a:srgbClr val="202122"/>
                </a:solidFill>
                <a:effectLst/>
                <a:latin typeface="Gentium"/>
              </a:rPr>
              <a:t>koz.mon</a:t>
            </a:r>
            <a:endParaRPr lang="es-MX" b="1" dirty="0"/>
          </a:p>
        </p:txBody>
      </p:sp>
      <p:sp>
        <p:nvSpPr>
          <p:cNvPr id="2" name="Estrella: 10 puntas 1">
            <a:extLst>
              <a:ext uri="{FF2B5EF4-FFF2-40B4-BE49-F238E27FC236}">
                <a16:creationId xmlns:a16="http://schemas.microsoft.com/office/drawing/2014/main" id="{3F9E79CE-CD76-D63D-F370-D129EF5984DF}"/>
              </a:ext>
            </a:extLst>
          </p:cNvPr>
          <p:cNvSpPr/>
          <p:nvPr/>
        </p:nvSpPr>
        <p:spPr>
          <a:xfrm>
            <a:off x="10398173" y="2462120"/>
            <a:ext cx="1374785" cy="1417844"/>
          </a:xfrm>
          <a:prstGeom prst="star10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zidenz-Grotesk BQ" pitchFamily="50" charset="0"/>
              </a:rPr>
              <a:t>GRIEGO</a:t>
            </a:r>
          </a:p>
        </p:txBody>
      </p:sp>
      <p:pic>
        <p:nvPicPr>
          <p:cNvPr id="5" name="Imagen 4" descr="Icono&#10;&#10;Descripción generada automáticamente">
            <a:extLst>
              <a:ext uri="{FF2B5EF4-FFF2-40B4-BE49-F238E27FC236}">
                <a16:creationId xmlns:a16="http://schemas.microsoft.com/office/drawing/2014/main" id="{52A87F20-9450-B9EA-3962-026BEA5E74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105601" y="5124711"/>
            <a:ext cx="597658" cy="745435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81AC90AC-EE5E-11F2-DE67-9062EF47C699}"/>
              </a:ext>
            </a:extLst>
          </p:cNvPr>
          <p:cNvSpPr txBox="1"/>
          <p:nvPr/>
        </p:nvSpPr>
        <p:spPr>
          <a:xfrm>
            <a:off x="5760094" y="335963"/>
            <a:ext cx="175795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b="1" dirty="0"/>
              <a:t>EVANGELIOS</a:t>
            </a:r>
          </a:p>
          <a:p>
            <a:pPr algn="ctr"/>
            <a:r>
              <a:rPr lang="es-MX" b="1" dirty="0"/>
              <a:t>SINÓPTICOS</a:t>
            </a:r>
          </a:p>
          <a:p>
            <a:pPr algn="ctr"/>
            <a:r>
              <a:rPr lang="es-MX" b="1" dirty="0"/>
              <a:t>JUNTO CON JUAN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34176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0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2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7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0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5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7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2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1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1" grpId="0" animBg="1"/>
      <p:bldP spid="34" grpId="0" animBg="1"/>
      <p:bldP spid="42" grpId="0" animBg="1"/>
      <p:bldP spid="39" grpId="0"/>
      <p:bldP spid="40" grpId="0"/>
      <p:bldP spid="7" grpId="0"/>
      <p:bldP spid="6" grpId="0"/>
      <p:bldP spid="12" grpId="0" animBg="1"/>
      <p:bldP spid="12" grpId="1" animBg="1"/>
      <p:bldP spid="3" grpId="0"/>
      <p:bldP spid="8" grpId="0"/>
      <p:bldP spid="11" grpId="0"/>
      <p:bldP spid="14" grpId="0"/>
      <p:bldP spid="16" grpId="0"/>
      <p:bldP spid="18" grpId="0"/>
      <p:bldP spid="20" grpId="0"/>
      <p:bldP spid="23" grpId="0"/>
      <p:bldP spid="25" grpId="0"/>
      <p:bldP spid="33" grpId="0"/>
      <p:bldP spid="36" grpId="0"/>
      <p:bldP spid="38" grpId="0"/>
      <p:bldP spid="44" grpId="0"/>
      <p:bldP spid="46" grpId="0"/>
      <p:bldP spid="48" grpId="0"/>
      <p:bldP spid="50" grpId="0"/>
      <p:bldP spid="52" grpId="0"/>
      <p:bldP spid="54" grpId="0"/>
      <p:bldP spid="56" grpId="0"/>
      <p:bldP spid="58" grpId="0"/>
      <p:bldP spid="61" grpId="0"/>
      <p:bldP spid="62" grpId="0" build="p"/>
      <p:bldP spid="64" grpId="0"/>
      <p:bldP spid="66" grpId="0"/>
      <p:bldP spid="68" grpId="0"/>
      <p:bldP spid="70" grpId="0"/>
      <p:bldP spid="2" grpId="0" animBg="1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179">
            <a:extLst>
              <a:ext uri="{FF2B5EF4-FFF2-40B4-BE49-F238E27FC236}">
                <a16:creationId xmlns:a16="http://schemas.microsoft.com/office/drawing/2014/main" id="{B8225F99-E1BA-0C62-052D-2E536D5B7111}"/>
              </a:ext>
            </a:extLst>
          </p:cNvPr>
          <p:cNvSpPr/>
          <p:nvPr/>
        </p:nvSpPr>
        <p:spPr>
          <a:xfrm>
            <a:off x="-1783" y="5355602"/>
            <a:ext cx="1623085" cy="1500316"/>
          </a:xfrm>
          <a:custGeom>
            <a:avLst/>
            <a:gdLst>
              <a:gd name="connsiteX0" fmla="*/ 908133 w 2363501"/>
              <a:gd name="connsiteY0" fmla="*/ 0 h 2184728"/>
              <a:gd name="connsiteX1" fmla="*/ 2363501 w 2363501"/>
              <a:gd name="connsiteY1" fmla="*/ 1455368 h 2184728"/>
              <a:gd name="connsiteX2" fmla="*/ 2187846 w 2363501"/>
              <a:gd name="connsiteY2" fmla="*/ 2149083 h 2184728"/>
              <a:gd name="connsiteX3" fmla="*/ 2166191 w 2363501"/>
              <a:gd name="connsiteY3" fmla="*/ 2184728 h 2184728"/>
              <a:gd name="connsiteX4" fmla="*/ 0 w 2363501"/>
              <a:gd name="connsiteY4" fmla="*/ 2184728 h 2184728"/>
              <a:gd name="connsiteX5" fmla="*/ 0 w 2363501"/>
              <a:gd name="connsiteY5" fmla="*/ 319162 h 2184728"/>
              <a:gd name="connsiteX6" fmla="*/ 94423 w 2363501"/>
              <a:gd name="connsiteY6" fmla="*/ 248554 h 2184728"/>
              <a:gd name="connsiteX7" fmla="*/ 908133 w 2363501"/>
              <a:gd name="connsiteY7" fmla="*/ 0 h 2184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63501" h="2184728">
                <a:moveTo>
                  <a:pt x="908133" y="0"/>
                </a:moveTo>
                <a:cubicBezTo>
                  <a:pt x="1711911" y="0"/>
                  <a:pt x="2363501" y="651590"/>
                  <a:pt x="2363501" y="1455368"/>
                </a:cubicBezTo>
                <a:cubicBezTo>
                  <a:pt x="2363501" y="1706549"/>
                  <a:pt x="2299869" y="1942867"/>
                  <a:pt x="2187846" y="2149083"/>
                </a:cubicBezTo>
                <a:lnTo>
                  <a:pt x="2166191" y="2184728"/>
                </a:lnTo>
                <a:lnTo>
                  <a:pt x="0" y="2184728"/>
                </a:lnTo>
                <a:lnTo>
                  <a:pt x="0" y="319162"/>
                </a:lnTo>
                <a:lnTo>
                  <a:pt x="94423" y="248554"/>
                </a:lnTo>
                <a:cubicBezTo>
                  <a:pt x="326701" y="91630"/>
                  <a:pt x="606716" y="0"/>
                  <a:pt x="90813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Multiplication Sign 177">
            <a:extLst>
              <a:ext uri="{FF2B5EF4-FFF2-40B4-BE49-F238E27FC236}">
                <a16:creationId xmlns:a16="http://schemas.microsoft.com/office/drawing/2014/main" id="{29846673-5569-1DEB-5531-C174A203841B}"/>
              </a:ext>
            </a:extLst>
          </p:cNvPr>
          <p:cNvSpPr/>
          <p:nvPr/>
        </p:nvSpPr>
        <p:spPr>
          <a:xfrm>
            <a:off x="1316296" y="6389235"/>
            <a:ext cx="377178" cy="377178"/>
          </a:xfrm>
          <a:prstGeom prst="mathMultiply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178">
            <a:extLst>
              <a:ext uri="{FF2B5EF4-FFF2-40B4-BE49-F238E27FC236}">
                <a16:creationId xmlns:a16="http://schemas.microsoft.com/office/drawing/2014/main" id="{C06A959F-7ED9-DD9A-C56A-1BB570BFFF50}"/>
              </a:ext>
            </a:extLst>
          </p:cNvPr>
          <p:cNvSpPr/>
          <p:nvPr/>
        </p:nvSpPr>
        <p:spPr>
          <a:xfrm>
            <a:off x="568376" y="5144693"/>
            <a:ext cx="1190693" cy="1190693"/>
          </a:xfrm>
          <a:prstGeom prst="ellipse">
            <a:avLst/>
          </a:prstGeom>
          <a:solidFill>
            <a:srgbClr val="B8D13D">
              <a:alpha val="8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ircle: Hollow 29">
            <a:extLst>
              <a:ext uri="{FF2B5EF4-FFF2-40B4-BE49-F238E27FC236}">
                <a16:creationId xmlns:a16="http://schemas.microsoft.com/office/drawing/2014/main" id="{8D62F641-EDAF-3F00-0100-C2AEDD136BBE}"/>
              </a:ext>
            </a:extLst>
          </p:cNvPr>
          <p:cNvSpPr/>
          <p:nvPr/>
        </p:nvSpPr>
        <p:spPr>
          <a:xfrm rot="5400000">
            <a:off x="11355505" y="4692653"/>
            <a:ext cx="818180" cy="818180"/>
          </a:xfrm>
          <a:prstGeom prst="donu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Freeform: Shape 33">
            <a:extLst>
              <a:ext uri="{FF2B5EF4-FFF2-40B4-BE49-F238E27FC236}">
                <a16:creationId xmlns:a16="http://schemas.microsoft.com/office/drawing/2014/main" id="{49EC2F4C-1748-B06C-BD21-34918A55AAC7}"/>
              </a:ext>
            </a:extLst>
          </p:cNvPr>
          <p:cNvSpPr/>
          <p:nvPr/>
        </p:nvSpPr>
        <p:spPr>
          <a:xfrm rot="16200000">
            <a:off x="10436779" y="5119748"/>
            <a:ext cx="1887355" cy="1623084"/>
          </a:xfrm>
          <a:custGeom>
            <a:avLst/>
            <a:gdLst>
              <a:gd name="connsiteX0" fmla="*/ 908133 w 2363501"/>
              <a:gd name="connsiteY0" fmla="*/ 0 h 2184728"/>
              <a:gd name="connsiteX1" fmla="*/ 2363501 w 2363501"/>
              <a:gd name="connsiteY1" fmla="*/ 1455368 h 2184728"/>
              <a:gd name="connsiteX2" fmla="*/ 2187846 w 2363501"/>
              <a:gd name="connsiteY2" fmla="*/ 2149083 h 2184728"/>
              <a:gd name="connsiteX3" fmla="*/ 2166191 w 2363501"/>
              <a:gd name="connsiteY3" fmla="*/ 2184728 h 2184728"/>
              <a:gd name="connsiteX4" fmla="*/ 0 w 2363501"/>
              <a:gd name="connsiteY4" fmla="*/ 2184728 h 2184728"/>
              <a:gd name="connsiteX5" fmla="*/ 0 w 2363501"/>
              <a:gd name="connsiteY5" fmla="*/ 319162 h 2184728"/>
              <a:gd name="connsiteX6" fmla="*/ 94423 w 2363501"/>
              <a:gd name="connsiteY6" fmla="*/ 248554 h 2184728"/>
              <a:gd name="connsiteX7" fmla="*/ 908133 w 2363501"/>
              <a:gd name="connsiteY7" fmla="*/ 0 h 2184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63501" h="2184728">
                <a:moveTo>
                  <a:pt x="908133" y="0"/>
                </a:moveTo>
                <a:cubicBezTo>
                  <a:pt x="1711911" y="0"/>
                  <a:pt x="2363501" y="651590"/>
                  <a:pt x="2363501" y="1455368"/>
                </a:cubicBezTo>
                <a:cubicBezTo>
                  <a:pt x="2363501" y="1706549"/>
                  <a:pt x="2299869" y="1942867"/>
                  <a:pt x="2187846" y="2149083"/>
                </a:cubicBezTo>
                <a:lnTo>
                  <a:pt x="2166191" y="2184728"/>
                </a:lnTo>
                <a:lnTo>
                  <a:pt x="0" y="2184728"/>
                </a:lnTo>
                <a:lnTo>
                  <a:pt x="0" y="319162"/>
                </a:lnTo>
                <a:lnTo>
                  <a:pt x="94423" y="248554"/>
                </a:lnTo>
                <a:cubicBezTo>
                  <a:pt x="326701" y="91630"/>
                  <a:pt x="606716" y="0"/>
                  <a:pt x="90813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Oval 34">
            <a:extLst>
              <a:ext uri="{FF2B5EF4-FFF2-40B4-BE49-F238E27FC236}">
                <a16:creationId xmlns:a16="http://schemas.microsoft.com/office/drawing/2014/main" id="{244361DB-5F07-91BA-FF4D-C0AC4B04513D}"/>
              </a:ext>
            </a:extLst>
          </p:cNvPr>
          <p:cNvSpPr/>
          <p:nvPr/>
        </p:nvSpPr>
        <p:spPr>
          <a:xfrm rot="5400000">
            <a:off x="10168190" y="5489455"/>
            <a:ext cx="1013176" cy="1013176"/>
          </a:xfrm>
          <a:prstGeom prst="ellipse">
            <a:avLst/>
          </a:prstGeom>
          <a:solidFill>
            <a:srgbClr val="B8D13D">
              <a:alpha val="8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orma libre: forma 30">
            <a:extLst>
              <a:ext uri="{FF2B5EF4-FFF2-40B4-BE49-F238E27FC236}">
                <a16:creationId xmlns:a16="http://schemas.microsoft.com/office/drawing/2014/main" id="{299BEDCE-A83C-9D39-0A80-13473266E05B}"/>
              </a:ext>
            </a:extLst>
          </p:cNvPr>
          <p:cNvSpPr/>
          <p:nvPr/>
        </p:nvSpPr>
        <p:spPr>
          <a:xfrm>
            <a:off x="11493244" y="0"/>
            <a:ext cx="698755" cy="692310"/>
          </a:xfrm>
          <a:custGeom>
            <a:avLst/>
            <a:gdLst>
              <a:gd name="connsiteX0" fmla="*/ 47105 w 698755"/>
              <a:gd name="connsiteY0" fmla="*/ 0 h 692310"/>
              <a:gd name="connsiteX1" fmla="*/ 698755 w 698755"/>
              <a:gd name="connsiteY1" fmla="*/ 0 h 692310"/>
              <a:gd name="connsiteX2" fmla="*/ 698755 w 698755"/>
              <a:gd name="connsiteY2" fmla="*/ 641707 h 692310"/>
              <a:gd name="connsiteX3" fmla="*/ 675974 w 698755"/>
              <a:gd name="connsiteY3" fmla="*/ 654073 h 692310"/>
              <a:gd name="connsiteX4" fmla="*/ 486576 w 698755"/>
              <a:gd name="connsiteY4" fmla="*/ 692310 h 692310"/>
              <a:gd name="connsiteX5" fmla="*/ 0 w 698755"/>
              <a:gd name="connsiteY5" fmla="*/ 205734 h 692310"/>
              <a:gd name="connsiteX6" fmla="*/ 38238 w 698755"/>
              <a:gd name="connsiteY6" fmla="*/ 16337 h 692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8755" h="692310">
                <a:moveTo>
                  <a:pt x="47105" y="0"/>
                </a:moveTo>
                <a:lnTo>
                  <a:pt x="698755" y="0"/>
                </a:lnTo>
                <a:lnTo>
                  <a:pt x="698755" y="641707"/>
                </a:lnTo>
                <a:lnTo>
                  <a:pt x="675974" y="654073"/>
                </a:lnTo>
                <a:cubicBezTo>
                  <a:pt x="617760" y="678695"/>
                  <a:pt x="553758" y="692310"/>
                  <a:pt x="486576" y="692310"/>
                </a:cubicBezTo>
                <a:cubicBezTo>
                  <a:pt x="217847" y="692310"/>
                  <a:pt x="0" y="474463"/>
                  <a:pt x="0" y="205734"/>
                </a:cubicBezTo>
                <a:cubicBezTo>
                  <a:pt x="0" y="138552"/>
                  <a:pt x="13615" y="74550"/>
                  <a:pt x="38238" y="16337"/>
                </a:cubicBezTo>
                <a:close/>
              </a:path>
            </a:pathLst>
          </a:custGeom>
          <a:solidFill>
            <a:srgbClr val="FFC000">
              <a:alpha val="8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33099C17-B0C2-B5A8-3C3C-6C4A35070AC1}"/>
              </a:ext>
            </a:extLst>
          </p:cNvPr>
          <p:cNvSpPr/>
          <p:nvPr/>
        </p:nvSpPr>
        <p:spPr>
          <a:xfrm>
            <a:off x="466071" y="351835"/>
            <a:ext cx="1610987" cy="1330945"/>
          </a:xfrm>
          <a:prstGeom prst="roundRect">
            <a:avLst>
              <a:gd name="adj" fmla="val 7645"/>
            </a:avLst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4" name="Oval 180">
            <a:extLst>
              <a:ext uri="{FF2B5EF4-FFF2-40B4-BE49-F238E27FC236}">
                <a16:creationId xmlns:a16="http://schemas.microsoft.com/office/drawing/2014/main" id="{399AE1CA-787D-4FAF-DCFA-C541916EC8D6}"/>
              </a:ext>
            </a:extLst>
          </p:cNvPr>
          <p:cNvSpPr/>
          <p:nvPr/>
        </p:nvSpPr>
        <p:spPr>
          <a:xfrm>
            <a:off x="61788" y="2703767"/>
            <a:ext cx="1013176" cy="1013176"/>
          </a:xfrm>
          <a:prstGeom prst="ellipse">
            <a:avLst/>
          </a:prstGeom>
          <a:solidFill>
            <a:srgbClr val="B8D13D">
              <a:alpha val="8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181">
            <a:extLst>
              <a:ext uri="{FF2B5EF4-FFF2-40B4-BE49-F238E27FC236}">
                <a16:creationId xmlns:a16="http://schemas.microsoft.com/office/drawing/2014/main" id="{5D42F783-3AEC-9557-61E2-0E8EADBA5317}"/>
              </a:ext>
            </a:extLst>
          </p:cNvPr>
          <p:cNvSpPr/>
          <p:nvPr/>
        </p:nvSpPr>
        <p:spPr>
          <a:xfrm>
            <a:off x="728393" y="2731150"/>
            <a:ext cx="693141" cy="693141"/>
          </a:xfrm>
          <a:prstGeom prst="ellipse">
            <a:avLst/>
          </a:prstGeom>
          <a:solidFill>
            <a:srgbClr val="2D083C">
              <a:alpha val="7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20FCDCA-27E9-55F4-C4EB-78A726335650}"/>
              </a:ext>
            </a:extLst>
          </p:cNvPr>
          <p:cNvSpPr txBox="1"/>
          <p:nvPr/>
        </p:nvSpPr>
        <p:spPr>
          <a:xfrm>
            <a:off x="371838" y="905024"/>
            <a:ext cx="1705220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ES" sz="32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Black" panose="020F0A02020204030203" pitchFamily="34" charset="0"/>
              </a:rPr>
              <a:t>16:</a:t>
            </a:r>
            <a:r>
              <a:rPr lang="es-ES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Black" panose="020F0A02020204030203" pitchFamily="34" charset="0"/>
              </a:rPr>
              <a:t>15-16</a:t>
            </a:r>
            <a:endParaRPr lang="es-MX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 Black" panose="020F0A02020204030203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8A7524F-7304-4C2F-0998-48EC4A18ABDF}"/>
              </a:ext>
            </a:extLst>
          </p:cNvPr>
          <p:cNvSpPr txBox="1"/>
          <p:nvPr/>
        </p:nvSpPr>
        <p:spPr>
          <a:xfrm>
            <a:off x="466071" y="389510"/>
            <a:ext cx="164186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6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zidenz-Grotesk BQ" pitchFamily="50" charset="0"/>
              </a:rPr>
              <a:t>MARCOS</a:t>
            </a:r>
            <a:endParaRPr lang="es-MX" sz="2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zidenz-Grotesk BQ" pitchFamily="50" charset="0"/>
            </a:endParaRPr>
          </a:p>
        </p:txBody>
      </p:sp>
      <p:sp>
        <p:nvSpPr>
          <p:cNvPr id="34" name="Rectángulo: esquinas redondeadas 33">
            <a:extLst>
              <a:ext uri="{FF2B5EF4-FFF2-40B4-BE49-F238E27FC236}">
                <a16:creationId xmlns:a16="http://schemas.microsoft.com/office/drawing/2014/main" id="{B97F2028-5D0D-361D-DC77-0493263885EC}"/>
              </a:ext>
            </a:extLst>
          </p:cNvPr>
          <p:cNvSpPr/>
          <p:nvPr/>
        </p:nvSpPr>
        <p:spPr>
          <a:xfrm>
            <a:off x="9724107" y="389510"/>
            <a:ext cx="1493233" cy="1438585"/>
          </a:xfrm>
          <a:prstGeom prst="roundRect">
            <a:avLst>
              <a:gd name="adj" fmla="val 7645"/>
            </a:avLst>
          </a:prstGeom>
          <a:solidFill>
            <a:srgbClr val="7030A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6DC76346-850E-D7EA-694F-A6BD94624432}"/>
              </a:ext>
            </a:extLst>
          </p:cNvPr>
          <p:cNvSpPr txBox="1"/>
          <p:nvPr/>
        </p:nvSpPr>
        <p:spPr>
          <a:xfrm>
            <a:off x="9724107" y="1065345"/>
            <a:ext cx="1493233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E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Black" panose="020F0A02020204030203" pitchFamily="34" charset="0"/>
              </a:rPr>
              <a:t>28</a:t>
            </a:r>
            <a:r>
              <a:rPr lang="es-ES" sz="32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Black" panose="020F0A02020204030203" pitchFamily="34" charset="0"/>
              </a:rPr>
              <a:t>:</a:t>
            </a:r>
            <a:r>
              <a:rPr lang="es-ES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Black" panose="020F0A02020204030203" pitchFamily="34" charset="0"/>
              </a:rPr>
              <a:t>19-20</a:t>
            </a:r>
            <a:endParaRPr lang="es-MX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 Black" panose="020F0A02020204030203" pitchFamily="34" charset="0"/>
            </a:endParaRP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B015ABC6-CE36-29E1-FF07-2B120DD79070}"/>
              </a:ext>
            </a:extLst>
          </p:cNvPr>
          <p:cNvSpPr txBox="1"/>
          <p:nvPr/>
        </p:nvSpPr>
        <p:spPr>
          <a:xfrm>
            <a:off x="9724107" y="485562"/>
            <a:ext cx="14572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zidenz-Grotesk BQ" pitchFamily="50" charset="0"/>
              </a:rPr>
              <a:t>MATEO</a:t>
            </a:r>
            <a:endParaRPr lang="es-MX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zidenz-Grotesk BQ" pitchFamily="50" charset="0"/>
            </a:endParaRPr>
          </a:p>
        </p:txBody>
      </p:sp>
      <p:sp>
        <p:nvSpPr>
          <p:cNvPr id="26" name="Oval 182">
            <a:extLst>
              <a:ext uri="{FF2B5EF4-FFF2-40B4-BE49-F238E27FC236}">
                <a16:creationId xmlns:a16="http://schemas.microsoft.com/office/drawing/2014/main" id="{1DBA70AB-8E77-86E9-0769-9C146ACE3F63}"/>
              </a:ext>
            </a:extLst>
          </p:cNvPr>
          <p:cNvSpPr/>
          <p:nvPr/>
        </p:nvSpPr>
        <p:spPr>
          <a:xfrm>
            <a:off x="10342329" y="3134579"/>
            <a:ext cx="1013176" cy="1013176"/>
          </a:xfrm>
          <a:prstGeom prst="ellipse">
            <a:avLst/>
          </a:prstGeom>
          <a:solidFill>
            <a:srgbClr val="FFC000">
              <a:alpha val="8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183">
            <a:extLst>
              <a:ext uri="{FF2B5EF4-FFF2-40B4-BE49-F238E27FC236}">
                <a16:creationId xmlns:a16="http://schemas.microsoft.com/office/drawing/2014/main" id="{D910CC4D-0438-C5C5-C3DE-139741C74181}"/>
              </a:ext>
            </a:extLst>
          </p:cNvPr>
          <p:cNvSpPr/>
          <p:nvPr/>
        </p:nvSpPr>
        <p:spPr>
          <a:xfrm>
            <a:off x="10972367" y="3191142"/>
            <a:ext cx="693141" cy="693141"/>
          </a:xfrm>
          <a:prstGeom prst="ellipse">
            <a:avLst/>
          </a:prstGeom>
          <a:solidFill>
            <a:srgbClr val="2D083C">
              <a:alpha val="7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Grupo 66">
            <a:extLst>
              <a:ext uri="{FF2B5EF4-FFF2-40B4-BE49-F238E27FC236}">
                <a16:creationId xmlns:a16="http://schemas.microsoft.com/office/drawing/2014/main" id="{AF0CF55D-A984-B8EE-04B4-A94BE92DB579}"/>
              </a:ext>
            </a:extLst>
          </p:cNvPr>
          <p:cNvGrpSpPr/>
          <p:nvPr/>
        </p:nvGrpSpPr>
        <p:grpSpPr>
          <a:xfrm>
            <a:off x="2606684" y="191536"/>
            <a:ext cx="6955176" cy="7043014"/>
            <a:chOff x="2606684" y="191536"/>
            <a:chExt cx="6955176" cy="7043014"/>
          </a:xfrm>
        </p:grpSpPr>
        <p:pic>
          <p:nvPicPr>
            <p:cNvPr id="61" name="Imagen 60" descr="Icono&#10;&#10;Descripción generada automáticamente">
              <a:extLst>
                <a:ext uri="{FF2B5EF4-FFF2-40B4-BE49-F238E27FC236}">
                  <a16:creationId xmlns:a16="http://schemas.microsoft.com/office/drawing/2014/main" id="{0FA790E9-5854-C8A5-895D-03E93DDF11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biLevel thresh="5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619956">
              <a:off x="6843774" y="3397714"/>
              <a:ext cx="2194790" cy="3241383"/>
            </a:xfrm>
            <a:prstGeom prst="rect">
              <a:avLst/>
            </a:prstGeom>
          </p:spPr>
        </p:pic>
        <p:pic>
          <p:nvPicPr>
            <p:cNvPr id="60" name="Imagen 59" descr="Icono&#10;&#10;Descripción generada automáticamente">
              <a:extLst>
                <a:ext uri="{FF2B5EF4-FFF2-40B4-BE49-F238E27FC236}">
                  <a16:creationId xmlns:a16="http://schemas.microsoft.com/office/drawing/2014/main" id="{1BC6CC0E-A02C-55D2-C6F3-217395463B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301313" y="1161058"/>
              <a:ext cx="2154429" cy="3255968"/>
            </a:xfrm>
            <a:prstGeom prst="rect">
              <a:avLst/>
            </a:prstGeom>
          </p:spPr>
        </p:pic>
        <p:pic>
          <p:nvPicPr>
            <p:cNvPr id="56" name="Imagen 55" descr="Icono&#10;&#10;Descripción generada automáticamente">
              <a:extLst>
                <a:ext uri="{FF2B5EF4-FFF2-40B4-BE49-F238E27FC236}">
                  <a16:creationId xmlns:a16="http://schemas.microsoft.com/office/drawing/2014/main" id="{0B389C5C-86FE-21D7-A288-12C602EC28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376749">
              <a:off x="5442858" y="-419421"/>
              <a:ext cx="2154429" cy="3376344"/>
            </a:xfrm>
            <a:prstGeom prst="rect">
              <a:avLst/>
            </a:prstGeom>
          </p:spPr>
        </p:pic>
        <p:pic>
          <p:nvPicPr>
            <p:cNvPr id="55" name="Imagen 54" descr="Icono&#10;&#10;Descripción generada automáticamente">
              <a:extLst>
                <a:ext uri="{FF2B5EF4-FFF2-40B4-BE49-F238E27FC236}">
                  <a16:creationId xmlns:a16="http://schemas.microsoft.com/office/drawing/2014/main" id="{192DA390-F37C-58B5-AD92-2CAE4CE270F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615392">
              <a:off x="3217641" y="341940"/>
              <a:ext cx="2154429" cy="3376344"/>
            </a:xfrm>
            <a:prstGeom prst="rect">
              <a:avLst/>
            </a:prstGeom>
          </p:spPr>
        </p:pic>
        <p:pic>
          <p:nvPicPr>
            <p:cNvPr id="54" name="Imagen 53" descr="Icono&#10;&#10;Descripción generada automáticamente">
              <a:extLst>
                <a:ext uri="{FF2B5EF4-FFF2-40B4-BE49-F238E27FC236}">
                  <a16:creationId xmlns:a16="http://schemas.microsoft.com/office/drawing/2014/main" id="{72B2DCF4-B3E5-2FBF-280A-A2629E417F6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3667" y="2669782"/>
              <a:ext cx="2154429" cy="3376344"/>
            </a:xfrm>
            <a:prstGeom prst="rect">
              <a:avLst/>
            </a:prstGeom>
          </p:spPr>
        </p:pic>
        <p:sp>
          <p:nvSpPr>
            <p:cNvPr id="37" name="Forma libre: forma 36">
              <a:extLst>
                <a:ext uri="{FF2B5EF4-FFF2-40B4-BE49-F238E27FC236}">
                  <a16:creationId xmlns:a16="http://schemas.microsoft.com/office/drawing/2014/main" id="{68146CDD-E21F-37D7-BB86-2CDE25F95635}"/>
                </a:ext>
              </a:extLst>
            </p:cNvPr>
            <p:cNvSpPr/>
            <p:nvPr/>
          </p:nvSpPr>
          <p:spPr>
            <a:xfrm rot="14517839">
              <a:off x="4250215" y="4495105"/>
              <a:ext cx="2762059" cy="2716832"/>
            </a:xfrm>
            <a:custGeom>
              <a:avLst/>
              <a:gdLst>
                <a:gd name="connsiteX0" fmla="*/ 1586241 w 2200584"/>
                <a:gd name="connsiteY0" fmla="*/ 0 h 2112084"/>
                <a:gd name="connsiteX1" fmla="*/ 2200584 w 2200584"/>
                <a:gd name="connsiteY1" fmla="*/ 614343 h 2112084"/>
                <a:gd name="connsiteX2" fmla="*/ 2152306 w 2200584"/>
                <a:gd name="connsiteY2" fmla="*/ 853473 h 2112084"/>
                <a:gd name="connsiteX3" fmla="*/ 2104535 w 2200584"/>
                <a:gd name="connsiteY3" fmla="*/ 941484 h 2112084"/>
                <a:gd name="connsiteX4" fmla="*/ 2099482 w 2200584"/>
                <a:gd name="connsiteY4" fmla="*/ 975618 h 2112084"/>
                <a:gd name="connsiteX5" fmla="*/ 1289359 w 2200584"/>
                <a:gd name="connsiteY5" fmla="*/ 2112084 h 2112084"/>
                <a:gd name="connsiteX6" fmla="*/ 1267663 w 2200584"/>
                <a:gd name="connsiteY6" fmla="*/ 2110134 h 2112084"/>
                <a:gd name="connsiteX7" fmla="*/ 1263846 w 2200584"/>
                <a:gd name="connsiteY7" fmla="*/ 2072275 h 2112084"/>
                <a:gd name="connsiteX8" fmla="*/ 624962 w 2200584"/>
                <a:gd name="connsiteY8" fmla="*/ 1551569 h 2112084"/>
                <a:gd name="connsiteX9" fmla="*/ 24077 w 2200584"/>
                <a:gd name="connsiteY9" fmla="*/ 1949863 h 2112084"/>
                <a:gd name="connsiteX10" fmla="*/ 9431 w 2200584"/>
                <a:gd name="connsiteY10" fmla="*/ 1997045 h 2112084"/>
                <a:gd name="connsiteX11" fmla="*/ 0 w 2200584"/>
                <a:gd name="connsiteY11" fmla="*/ 1996197 h 2112084"/>
                <a:gd name="connsiteX12" fmla="*/ 1060499 w 2200584"/>
                <a:gd name="connsiteY12" fmla="*/ 246240 h 2112084"/>
                <a:gd name="connsiteX13" fmla="*/ 1239098 w 2200584"/>
                <a:gd name="connsiteY13" fmla="*/ 107938 h 2112084"/>
                <a:gd name="connsiteX14" fmla="*/ 1242756 w 2200584"/>
                <a:gd name="connsiteY14" fmla="*/ 104920 h 2112084"/>
                <a:gd name="connsiteX15" fmla="*/ 1243557 w 2200584"/>
                <a:gd name="connsiteY15" fmla="*/ 104486 h 2112084"/>
                <a:gd name="connsiteX16" fmla="*/ 1262856 w 2200584"/>
                <a:gd name="connsiteY16" fmla="*/ 89541 h 2112084"/>
                <a:gd name="connsiteX17" fmla="*/ 1265772 w 2200584"/>
                <a:gd name="connsiteY17" fmla="*/ 92428 h 2112084"/>
                <a:gd name="connsiteX18" fmla="*/ 1347111 w 2200584"/>
                <a:gd name="connsiteY18" fmla="*/ 48278 h 2112084"/>
                <a:gd name="connsiteX19" fmla="*/ 1586241 w 2200584"/>
                <a:gd name="connsiteY19" fmla="*/ 0 h 2112084"/>
                <a:gd name="connsiteX0" fmla="*/ 1586241 w 2200584"/>
                <a:gd name="connsiteY0" fmla="*/ 0 h 2112084"/>
                <a:gd name="connsiteX1" fmla="*/ 2200584 w 2200584"/>
                <a:gd name="connsiteY1" fmla="*/ 614343 h 2112084"/>
                <a:gd name="connsiteX2" fmla="*/ 2152306 w 2200584"/>
                <a:gd name="connsiteY2" fmla="*/ 853473 h 2112084"/>
                <a:gd name="connsiteX3" fmla="*/ 2104535 w 2200584"/>
                <a:gd name="connsiteY3" fmla="*/ 941484 h 2112084"/>
                <a:gd name="connsiteX4" fmla="*/ 2099482 w 2200584"/>
                <a:gd name="connsiteY4" fmla="*/ 975618 h 2112084"/>
                <a:gd name="connsiteX5" fmla="*/ 1289359 w 2200584"/>
                <a:gd name="connsiteY5" fmla="*/ 2112084 h 2112084"/>
                <a:gd name="connsiteX6" fmla="*/ 1267663 w 2200584"/>
                <a:gd name="connsiteY6" fmla="*/ 2110134 h 2112084"/>
                <a:gd name="connsiteX7" fmla="*/ 1263846 w 2200584"/>
                <a:gd name="connsiteY7" fmla="*/ 2072275 h 2112084"/>
                <a:gd name="connsiteX8" fmla="*/ 624962 w 2200584"/>
                <a:gd name="connsiteY8" fmla="*/ 1627769 h 2112084"/>
                <a:gd name="connsiteX9" fmla="*/ 24077 w 2200584"/>
                <a:gd name="connsiteY9" fmla="*/ 1949863 h 2112084"/>
                <a:gd name="connsiteX10" fmla="*/ 9431 w 2200584"/>
                <a:gd name="connsiteY10" fmla="*/ 1997045 h 2112084"/>
                <a:gd name="connsiteX11" fmla="*/ 0 w 2200584"/>
                <a:gd name="connsiteY11" fmla="*/ 1996197 h 2112084"/>
                <a:gd name="connsiteX12" fmla="*/ 1060499 w 2200584"/>
                <a:gd name="connsiteY12" fmla="*/ 246240 h 2112084"/>
                <a:gd name="connsiteX13" fmla="*/ 1239098 w 2200584"/>
                <a:gd name="connsiteY13" fmla="*/ 107938 h 2112084"/>
                <a:gd name="connsiteX14" fmla="*/ 1242756 w 2200584"/>
                <a:gd name="connsiteY14" fmla="*/ 104920 h 2112084"/>
                <a:gd name="connsiteX15" fmla="*/ 1243557 w 2200584"/>
                <a:gd name="connsiteY15" fmla="*/ 104486 h 2112084"/>
                <a:gd name="connsiteX16" fmla="*/ 1262856 w 2200584"/>
                <a:gd name="connsiteY16" fmla="*/ 89541 h 2112084"/>
                <a:gd name="connsiteX17" fmla="*/ 1265772 w 2200584"/>
                <a:gd name="connsiteY17" fmla="*/ 92428 h 2112084"/>
                <a:gd name="connsiteX18" fmla="*/ 1347111 w 2200584"/>
                <a:gd name="connsiteY18" fmla="*/ 48278 h 2112084"/>
                <a:gd name="connsiteX19" fmla="*/ 1586241 w 2200584"/>
                <a:gd name="connsiteY19" fmla="*/ 0 h 2112084"/>
                <a:gd name="connsiteX0" fmla="*/ 1586241 w 2200584"/>
                <a:gd name="connsiteY0" fmla="*/ 0 h 2112084"/>
                <a:gd name="connsiteX1" fmla="*/ 2200584 w 2200584"/>
                <a:gd name="connsiteY1" fmla="*/ 614343 h 2112084"/>
                <a:gd name="connsiteX2" fmla="*/ 2152306 w 2200584"/>
                <a:gd name="connsiteY2" fmla="*/ 853473 h 2112084"/>
                <a:gd name="connsiteX3" fmla="*/ 2104535 w 2200584"/>
                <a:gd name="connsiteY3" fmla="*/ 941484 h 2112084"/>
                <a:gd name="connsiteX4" fmla="*/ 2099482 w 2200584"/>
                <a:gd name="connsiteY4" fmla="*/ 975618 h 2112084"/>
                <a:gd name="connsiteX5" fmla="*/ 1289359 w 2200584"/>
                <a:gd name="connsiteY5" fmla="*/ 2112084 h 2112084"/>
                <a:gd name="connsiteX6" fmla="*/ 1267663 w 2200584"/>
                <a:gd name="connsiteY6" fmla="*/ 2110134 h 2112084"/>
                <a:gd name="connsiteX7" fmla="*/ 1263846 w 2200584"/>
                <a:gd name="connsiteY7" fmla="*/ 2072275 h 2112084"/>
                <a:gd name="connsiteX8" fmla="*/ 624962 w 2200584"/>
                <a:gd name="connsiteY8" fmla="*/ 1627769 h 2112084"/>
                <a:gd name="connsiteX9" fmla="*/ 24077 w 2200584"/>
                <a:gd name="connsiteY9" fmla="*/ 1949863 h 2112084"/>
                <a:gd name="connsiteX10" fmla="*/ 9431 w 2200584"/>
                <a:gd name="connsiteY10" fmla="*/ 1997045 h 2112084"/>
                <a:gd name="connsiteX11" fmla="*/ 0 w 2200584"/>
                <a:gd name="connsiteY11" fmla="*/ 1996197 h 2112084"/>
                <a:gd name="connsiteX12" fmla="*/ 1060499 w 2200584"/>
                <a:gd name="connsiteY12" fmla="*/ 246240 h 2112084"/>
                <a:gd name="connsiteX13" fmla="*/ 1239098 w 2200584"/>
                <a:gd name="connsiteY13" fmla="*/ 107938 h 2112084"/>
                <a:gd name="connsiteX14" fmla="*/ 1242756 w 2200584"/>
                <a:gd name="connsiteY14" fmla="*/ 104920 h 2112084"/>
                <a:gd name="connsiteX15" fmla="*/ 1243557 w 2200584"/>
                <a:gd name="connsiteY15" fmla="*/ 104486 h 2112084"/>
                <a:gd name="connsiteX16" fmla="*/ 1262856 w 2200584"/>
                <a:gd name="connsiteY16" fmla="*/ 89541 h 2112084"/>
                <a:gd name="connsiteX17" fmla="*/ 1265772 w 2200584"/>
                <a:gd name="connsiteY17" fmla="*/ 92428 h 2112084"/>
                <a:gd name="connsiteX18" fmla="*/ 1347111 w 2200584"/>
                <a:gd name="connsiteY18" fmla="*/ 48278 h 2112084"/>
                <a:gd name="connsiteX19" fmla="*/ 1586241 w 2200584"/>
                <a:gd name="connsiteY19" fmla="*/ 0 h 2112084"/>
                <a:gd name="connsiteX0" fmla="*/ 1586241 w 2200584"/>
                <a:gd name="connsiteY0" fmla="*/ 0 h 2112084"/>
                <a:gd name="connsiteX1" fmla="*/ 2200584 w 2200584"/>
                <a:gd name="connsiteY1" fmla="*/ 614343 h 2112084"/>
                <a:gd name="connsiteX2" fmla="*/ 2152306 w 2200584"/>
                <a:gd name="connsiteY2" fmla="*/ 853473 h 2112084"/>
                <a:gd name="connsiteX3" fmla="*/ 2104535 w 2200584"/>
                <a:gd name="connsiteY3" fmla="*/ 941484 h 2112084"/>
                <a:gd name="connsiteX4" fmla="*/ 2099482 w 2200584"/>
                <a:gd name="connsiteY4" fmla="*/ 975618 h 2112084"/>
                <a:gd name="connsiteX5" fmla="*/ 1289359 w 2200584"/>
                <a:gd name="connsiteY5" fmla="*/ 2112084 h 2112084"/>
                <a:gd name="connsiteX6" fmla="*/ 1267663 w 2200584"/>
                <a:gd name="connsiteY6" fmla="*/ 2110134 h 2112084"/>
                <a:gd name="connsiteX7" fmla="*/ 1263846 w 2200584"/>
                <a:gd name="connsiteY7" fmla="*/ 2072275 h 2112084"/>
                <a:gd name="connsiteX8" fmla="*/ 624962 w 2200584"/>
                <a:gd name="connsiteY8" fmla="*/ 1627769 h 2112084"/>
                <a:gd name="connsiteX9" fmla="*/ 24077 w 2200584"/>
                <a:gd name="connsiteY9" fmla="*/ 1949863 h 2112084"/>
                <a:gd name="connsiteX10" fmla="*/ 9431 w 2200584"/>
                <a:gd name="connsiteY10" fmla="*/ 1997045 h 2112084"/>
                <a:gd name="connsiteX11" fmla="*/ 0 w 2200584"/>
                <a:gd name="connsiteY11" fmla="*/ 1996197 h 2112084"/>
                <a:gd name="connsiteX12" fmla="*/ 1060499 w 2200584"/>
                <a:gd name="connsiteY12" fmla="*/ 246240 h 2112084"/>
                <a:gd name="connsiteX13" fmla="*/ 1239098 w 2200584"/>
                <a:gd name="connsiteY13" fmla="*/ 107938 h 2112084"/>
                <a:gd name="connsiteX14" fmla="*/ 1242756 w 2200584"/>
                <a:gd name="connsiteY14" fmla="*/ 104920 h 2112084"/>
                <a:gd name="connsiteX15" fmla="*/ 1243557 w 2200584"/>
                <a:gd name="connsiteY15" fmla="*/ 104486 h 2112084"/>
                <a:gd name="connsiteX16" fmla="*/ 1262856 w 2200584"/>
                <a:gd name="connsiteY16" fmla="*/ 89541 h 2112084"/>
                <a:gd name="connsiteX17" fmla="*/ 1265772 w 2200584"/>
                <a:gd name="connsiteY17" fmla="*/ 92428 h 2112084"/>
                <a:gd name="connsiteX18" fmla="*/ 1347111 w 2200584"/>
                <a:gd name="connsiteY18" fmla="*/ 48278 h 2112084"/>
                <a:gd name="connsiteX19" fmla="*/ 1586241 w 2200584"/>
                <a:gd name="connsiteY19" fmla="*/ 0 h 2112084"/>
                <a:gd name="connsiteX0" fmla="*/ 1586241 w 2200584"/>
                <a:gd name="connsiteY0" fmla="*/ 0 h 2112084"/>
                <a:gd name="connsiteX1" fmla="*/ 2200584 w 2200584"/>
                <a:gd name="connsiteY1" fmla="*/ 614343 h 2112084"/>
                <a:gd name="connsiteX2" fmla="*/ 2152306 w 2200584"/>
                <a:gd name="connsiteY2" fmla="*/ 853473 h 2112084"/>
                <a:gd name="connsiteX3" fmla="*/ 2147397 w 2200584"/>
                <a:gd name="connsiteY3" fmla="*/ 927197 h 2112084"/>
                <a:gd name="connsiteX4" fmla="*/ 2099482 w 2200584"/>
                <a:gd name="connsiteY4" fmla="*/ 975618 h 2112084"/>
                <a:gd name="connsiteX5" fmla="*/ 1289359 w 2200584"/>
                <a:gd name="connsiteY5" fmla="*/ 2112084 h 2112084"/>
                <a:gd name="connsiteX6" fmla="*/ 1267663 w 2200584"/>
                <a:gd name="connsiteY6" fmla="*/ 2110134 h 2112084"/>
                <a:gd name="connsiteX7" fmla="*/ 1263846 w 2200584"/>
                <a:gd name="connsiteY7" fmla="*/ 2072275 h 2112084"/>
                <a:gd name="connsiteX8" fmla="*/ 624962 w 2200584"/>
                <a:gd name="connsiteY8" fmla="*/ 1627769 h 2112084"/>
                <a:gd name="connsiteX9" fmla="*/ 24077 w 2200584"/>
                <a:gd name="connsiteY9" fmla="*/ 1949863 h 2112084"/>
                <a:gd name="connsiteX10" fmla="*/ 9431 w 2200584"/>
                <a:gd name="connsiteY10" fmla="*/ 1997045 h 2112084"/>
                <a:gd name="connsiteX11" fmla="*/ 0 w 2200584"/>
                <a:gd name="connsiteY11" fmla="*/ 1996197 h 2112084"/>
                <a:gd name="connsiteX12" fmla="*/ 1060499 w 2200584"/>
                <a:gd name="connsiteY12" fmla="*/ 246240 h 2112084"/>
                <a:gd name="connsiteX13" fmla="*/ 1239098 w 2200584"/>
                <a:gd name="connsiteY13" fmla="*/ 107938 h 2112084"/>
                <a:gd name="connsiteX14" fmla="*/ 1242756 w 2200584"/>
                <a:gd name="connsiteY14" fmla="*/ 104920 h 2112084"/>
                <a:gd name="connsiteX15" fmla="*/ 1243557 w 2200584"/>
                <a:gd name="connsiteY15" fmla="*/ 104486 h 2112084"/>
                <a:gd name="connsiteX16" fmla="*/ 1262856 w 2200584"/>
                <a:gd name="connsiteY16" fmla="*/ 89541 h 2112084"/>
                <a:gd name="connsiteX17" fmla="*/ 1265772 w 2200584"/>
                <a:gd name="connsiteY17" fmla="*/ 92428 h 2112084"/>
                <a:gd name="connsiteX18" fmla="*/ 1347111 w 2200584"/>
                <a:gd name="connsiteY18" fmla="*/ 48278 h 2112084"/>
                <a:gd name="connsiteX19" fmla="*/ 1586241 w 2200584"/>
                <a:gd name="connsiteY19" fmla="*/ 0 h 2112084"/>
                <a:gd name="connsiteX0" fmla="*/ 1586241 w 2200584"/>
                <a:gd name="connsiteY0" fmla="*/ 0 h 2112084"/>
                <a:gd name="connsiteX1" fmla="*/ 2200584 w 2200584"/>
                <a:gd name="connsiteY1" fmla="*/ 614343 h 2112084"/>
                <a:gd name="connsiteX2" fmla="*/ 2152306 w 2200584"/>
                <a:gd name="connsiteY2" fmla="*/ 853473 h 2112084"/>
                <a:gd name="connsiteX3" fmla="*/ 2099482 w 2200584"/>
                <a:gd name="connsiteY3" fmla="*/ 975618 h 2112084"/>
                <a:gd name="connsiteX4" fmla="*/ 1289359 w 2200584"/>
                <a:gd name="connsiteY4" fmla="*/ 2112084 h 2112084"/>
                <a:gd name="connsiteX5" fmla="*/ 1267663 w 2200584"/>
                <a:gd name="connsiteY5" fmla="*/ 2110134 h 2112084"/>
                <a:gd name="connsiteX6" fmla="*/ 1263846 w 2200584"/>
                <a:gd name="connsiteY6" fmla="*/ 2072275 h 2112084"/>
                <a:gd name="connsiteX7" fmla="*/ 624962 w 2200584"/>
                <a:gd name="connsiteY7" fmla="*/ 1627769 h 2112084"/>
                <a:gd name="connsiteX8" fmla="*/ 24077 w 2200584"/>
                <a:gd name="connsiteY8" fmla="*/ 1949863 h 2112084"/>
                <a:gd name="connsiteX9" fmla="*/ 9431 w 2200584"/>
                <a:gd name="connsiteY9" fmla="*/ 1997045 h 2112084"/>
                <a:gd name="connsiteX10" fmla="*/ 0 w 2200584"/>
                <a:gd name="connsiteY10" fmla="*/ 1996197 h 2112084"/>
                <a:gd name="connsiteX11" fmla="*/ 1060499 w 2200584"/>
                <a:gd name="connsiteY11" fmla="*/ 246240 h 2112084"/>
                <a:gd name="connsiteX12" fmla="*/ 1239098 w 2200584"/>
                <a:gd name="connsiteY12" fmla="*/ 107938 h 2112084"/>
                <a:gd name="connsiteX13" fmla="*/ 1242756 w 2200584"/>
                <a:gd name="connsiteY13" fmla="*/ 104920 h 2112084"/>
                <a:gd name="connsiteX14" fmla="*/ 1243557 w 2200584"/>
                <a:gd name="connsiteY14" fmla="*/ 104486 h 2112084"/>
                <a:gd name="connsiteX15" fmla="*/ 1262856 w 2200584"/>
                <a:gd name="connsiteY15" fmla="*/ 89541 h 2112084"/>
                <a:gd name="connsiteX16" fmla="*/ 1265772 w 2200584"/>
                <a:gd name="connsiteY16" fmla="*/ 92428 h 2112084"/>
                <a:gd name="connsiteX17" fmla="*/ 1347111 w 2200584"/>
                <a:gd name="connsiteY17" fmla="*/ 48278 h 2112084"/>
                <a:gd name="connsiteX18" fmla="*/ 1586241 w 2200584"/>
                <a:gd name="connsiteY18" fmla="*/ 0 h 2112084"/>
                <a:gd name="connsiteX0" fmla="*/ 1586241 w 2200584"/>
                <a:gd name="connsiteY0" fmla="*/ 0 h 2112084"/>
                <a:gd name="connsiteX1" fmla="*/ 2200584 w 2200584"/>
                <a:gd name="connsiteY1" fmla="*/ 614343 h 2112084"/>
                <a:gd name="connsiteX2" fmla="*/ 2152306 w 2200584"/>
                <a:gd name="connsiteY2" fmla="*/ 853473 h 2112084"/>
                <a:gd name="connsiteX3" fmla="*/ 2120913 w 2200584"/>
                <a:gd name="connsiteY3" fmla="*/ 954187 h 2112084"/>
                <a:gd name="connsiteX4" fmla="*/ 1289359 w 2200584"/>
                <a:gd name="connsiteY4" fmla="*/ 2112084 h 2112084"/>
                <a:gd name="connsiteX5" fmla="*/ 1267663 w 2200584"/>
                <a:gd name="connsiteY5" fmla="*/ 2110134 h 2112084"/>
                <a:gd name="connsiteX6" fmla="*/ 1263846 w 2200584"/>
                <a:gd name="connsiteY6" fmla="*/ 2072275 h 2112084"/>
                <a:gd name="connsiteX7" fmla="*/ 624962 w 2200584"/>
                <a:gd name="connsiteY7" fmla="*/ 1627769 h 2112084"/>
                <a:gd name="connsiteX8" fmla="*/ 24077 w 2200584"/>
                <a:gd name="connsiteY8" fmla="*/ 1949863 h 2112084"/>
                <a:gd name="connsiteX9" fmla="*/ 9431 w 2200584"/>
                <a:gd name="connsiteY9" fmla="*/ 1997045 h 2112084"/>
                <a:gd name="connsiteX10" fmla="*/ 0 w 2200584"/>
                <a:gd name="connsiteY10" fmla="*/ 1996197 h 2112084"/>
                <a:gd name="connsiteX11" fmla="*/ 1060499 w 2200584"/>
                <a:gd name="connsiteY11" fmla="*/ 246240 h 2112084"/>
                <a:gd name="connsiteX12" fmla="*/ 1239098 w 2200584"/>
                <a:gd name="connsiteY12" fmla="*/ 107938 h 2112084"/>
                <a:gd name="connsiteX13" fmla="*/ 1242756 w 2200584"/>
                <a:gd name="connsiteY13" fmla="*/ 104920 h 2112084"/>
                <a:gd name="connsiteX14" fmla="*/ 1243557 w 2200584"/>
                <a:gd name="connsiteY14" fmla="*/ 104486 h 2112084"/>
                <a:gd name="connsiteX15" fmla="*/ 1262856 w 2200584"/>
                <a:gd name="connsiteY15" fmla="*/ 89541 h 2112084"/>
                <a:gd name="connsiteX16" fmla="*/ 1265772 w 2200584"/>
                <a:gd name="connsiteY16" fmla="*/ 92428 h 2112084"/>
                <a:gd name="connsiteX17" fmla="*/ 1347111 w 2200584"/>
                <a:gd name="connsiteY17" fmla="*/ 48278 h 2112084"/>
                <a:gd name="connsiteX18" fmla="*/ 1586241 w 2200584"/>
                <a:gd name="connsiteY18" fmla="*/ 0 h 2112084"/>
                <a:gd name="connsiteX0" fmla="*/ 1586241 w 2200584"/>
                <a:gd name="connsiteY0" fmla="*/ 0 h 2112084"/>
                <a:gd name="connsiteX1" fmla="*/ 2200584 w 2200584"/>
                <a:gd name="connsiteY1" fmla="*/ 614343 h 2112084"/>
                <a:gd name="connsiteX2" fmla="*/ 2152306 w 2200584"/>
                <a:gd name="connsiteY2" fmla="*/ 853473 h 2112084"/>
                <a:gd name="connsiteX3" fmla="*/ 2097100 w 2200584"/>
                <a:gd name="connsiteY3" fmla="*/ 977999 h 2112084"/>
                <a:gd name="connsiteX4" fmla="*/ 1289359 w 2200584"/>
                <a:gd name="connsiteY4" fmla="*/ 2112084 h 2112084"/>
                <a:gd name="connsiteX5" fmla="*/ 1267663 w 2200584"/>
                <a:gd name="connsiteY5" fmla="*/ 2110134 h 2112084"/>
                <a:gd name="connsiteX6" fmla="*/ 1263846 w 2200584"/>
                <a:gd name="connsiteY6" fmla="*/ 2072275 h 2112084"/>
                <a:gd name="connsiteX7" fmla="*/ 624962 w 2200584"/>
                <a:gd name="connsiteY7" fmla="*/ 1627769 h 2112084"/>
                <a:gd name="connsiteX8" fmla="*/ 24077 w 2200584"/>
                <a:gd name="connsiteY8" fmla="*/ 1949863 h 2112084"/>
                <a:gd name="connsiteX9" fmla="*/ 9431 w 2200584"/>
                <a:gd name="connsiteY9" fmla="*/ 1997045 h 2112084"/>
                <a:gd name="connsiteX10" fmla="*/ 0 w 2200584"/>
                <a:gd name="connsiteY10" fmla="*/ 1996197 h 2112084"/>
                <a:gd name="connsiteX11" fmla="*/ 1060499 w 2200584"/>
                <a:gd name="connsiteY11" fmla="*/ 246240 h 2112084"/>
                <a:gd name="connsiteX12" fmla="*/ 1239098 w 2200584"/>
                <a:gd name="connsiteY12" fmla="*/ 107938 h 2112084"/>
                <a:gd name="connsiteX13" fmla="*/ 1242756 w 2200584"/>
                <a:gd name="connsiteY13" fmla="*/ 104920 h 2112084"/>
                <a:gd name="connsiteX14" fmla="*/ 1243557 w 2200584"/>
                <a:gd name="connsiteY14" fmla="*/ 104486 h 2112084"/>
                <a:gd name="connsiteX15" fmla="*/ 1262856 w 2200584"/>
                <a:gd name="connsiteY15" fmla="*/ 89541 h 2112084"/>
                <a:gd name="connsiteX16" fmla="*/ 1265772 w 2200584"/>
                <a:gd name="connsiteY16" fmla="*/ 92428 h 2112084"/>
                <a:gd name="connsiteX17" fmla="*/ 1347111 w 2200584"/>
                <a:gd name="connsiteY17" fmla="*/ 48278 h 2112084"/>
                <a:gd name="connsiteX18" fmla="*/ 1586241 w 2200584"/>
                <a:gd name="connsiteY18" fmla="*/ 0 h 2112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0584" h="2112084">
                  <a:moveTo>
                    <a:pt x="1586241" y="0"/>
                  </a:moveTo>
                  <a:cubicBezTo>
                    <a:pt x="1925533" y="0"/>
                    <a:pt x="2200584" y="275051"/>
                    <a:pt x="2200584" y="614343"/>
                  </a:cubicBezTo>
                  <a:cubicBezTo>
                    <a:pt x="2200584" y="699166"/>
                    <a:pt x="2183393" y="779974"/>
                    <a:pt x="2152306" y="853473"/>
                  </a:cubicBezTo>
                  <a:lnTo>
                    <a:pt x="2097100" y="977999"/>
                  </a:lnTo>
                  <a:cubicBezTo>
                    <a:pt x="2013414" y="1227236"/>
                    <a:pt x="1266788" y="1453250"/>
                    <a:pt x="1289359" y="2112084"/>
                  </a:cubicBezTo>
                  <a:lnTo>
                    <a:pt x="1267663" y="2110134"/>
                  </a:lnTo>
                  <a:lnTo>
                    <a:pt x="1263846" y="2072275"/>
                  </a:lnTo>
                  <a:cubicBezTo>
                    <a:pt x="1203037" y="1775109"/>
                    <a:pt x="892005" y="1656546"/>
                    <a:pt x="624962" y="1627769"/>
                  </a:cubicBezTo>
                  <a:cubicBezTo>
                    <a:pt x="500159" y="1614320"/>
                    <a:pt x="123076" y="1715802"/>
                    <a:pt x="24077" y="1949863"/>
                  </a:cubicBezTo>
                  <a:lnTo>
                    <a:pt x="9431" y="1997045"/>
                  </a:lnTo>
                  <a:lnTo>
                    <a:pt x="0" y="1996197"/>
                  </a:lnTo>
                  <a:cubicBezTo>
                    <a:pt x="75406" y="1890755"/>
                    <a:pt x="111047" y="1035361"/>
                    <a:pt x="1060499" y="246240"/>
                  </a:cubicBezTo>
                  <a:lnTo>
                    <a:pt x="1239098" y="107938"/>
                  </a:lnTo>
                  <a:lnTo>
                    <a:pt x="1242756" y="104920"/>
                  </a:lnTo>
                  <a:lnTo>
                    <a:pt x="1243557" y="104486"/>
                  </a:lnTo>
                  <a:lnTo>
                    <a:pt x="1262856" y="89541"/>
                  </a:lnTo>
                  <a:lnTo>
                    <a:pt x="1265772" y="92428"/>
                  </a:lnTo>
                  <a:lnTo>
                    <a:pt x="1347111" y="48278"/>
                  </a:lnTo>
                  <a:cubicBezTo>
                    <a:pt x="1420610" y="17191"/>
                    <a:pt x="1501418" y="0"/>
                    <a:pt x="1586241" y="0"/>
                  </a:cubicBezTo>
                  <a:close/>
                </a:path>
              </a:pathLst>
            </a:custGeom>
            <a:gradFill>
              <a:gsLst>
                <a:gs pos="44000">
                  <a:srgbClr val="DD2485"/>
                </a:gs>
                <a:gs pos="0">
                  <a:srgbClr val="A1126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s-MX"/>
            </a:p>
          </p:txBody>
        </p:sp>
      </p:grpSp>
      <p:sp>
        <p:nvSpPr>
          <p:cNvPr id="45" name="CuadroTexto 44">
            <a:extLst>
              <a:ext uri="{FF2B5EF4-FFF2-40B4-BE49-F238E27FC236}">
                <a16:creationId xmlns:a16="http://schemas.microsoft.com/office/drawing/2014/main" id="{844A60AC-1111-CE74-3BA1-3E074A771275}"/>
              </a:ext>
            </a:extLst>
          </p:cNvPr>
          <p:cNvSpPr txBox="1"/>
          <p:nvPr/>
        </p:nvSpPr>
        <p:spPr>
          <a:xfrm>
            <a:off x="5719052" y="659297"/>
            <a:ext cx="2284906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b="0" i="0" dirty="0">
                <a:solidFill>
                  <a:schemeClr val="bg1"/>
                </a:solidFill>
                <a:effectLst/>
                <a:latin typeface="Akzidenz-Grotesk BQ" pitchFamily="50" charset="0"/>
              </a:rPr>
              <a:t> </a:t>
            </a:r>
            <a:r>
              <a:rPr lang="es-ES" sz="28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zidenz-Grotesk BQ" pitchFamily="50" charset="0"/>
              </a:rPr>
              <a:t>1</a:t>
            </a:r>
            <a:r>
              <a:rPr lang="es-ES" sz="20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zidenz-Grotesk BQ" pitchFamily="50" charset="0"/>
              </a:rPr>
              <a:t>.- </a:t>
            </a:r>
            <a:r>
              <a:rPr lang="es-ES" sz="2000" b="0" i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zidenz-Grotesk BQ" pitchFamily="50" charset="0"/>
              </a:rPr>
              <a:t>Id por todo el mundo</a:t>
            </a:r>
            <a:r>
              <a:rPr lang="es-ES" sz="2000" b="0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zidenz-Grotesk BQ" pitchFamily="50" charset="0"/>
              </a:rPr>
              <a:t>, a todas las naciones </a:t>
            </a:r>
            <a:endParaRPr lang="es-MX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2C72F6F4-5905-EBF8-A7C1-AFDFAE498DD0}"/>
              </a:ext>
            </a:extLst>
          </p:cNvPr>
          <p:cNvSpPr txBox="1"/>
          <p:nvPr/>
        </p:nvSpPr>
        <p:spPr>
          <a:xfrm>
            <a:off x="7510591" y="1919770"/>
            <a:ext cx="1861903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zidenz-Grotesk BQ" pitchFamily="50" charset="0"/>
              </a:rPr>
              <a:t>       2</a:t>
            </a:r>
            <a:r>
              <a:rPr lang="es-ES" sz="20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zidenz-Grotesk BQ" pitchFamily="50" charset="0"/>
              </a:rPr>
              <a:t>.- </a:t>
            </a:r>
            <a:br>
              <a:rPr lang="es-ES" sz="20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zidenz-Grotesk BQ" pitchFamily="50" charset="0"/>
              </a:rPr>
            </a:br>
            <a:r>
              <a:rPr lang="es-ES" sz="20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zidenz-Grotesk BQ" pitchFamily="50" charset="0"/>
              </a:rPr>
              <a:t>  </a:t>
            </a:r>
            <a:r>
              <a:rPr lang="es-ES" sz="2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zidenz-Grotesk BQ" pitchFamily="50" charset="0"/>
              </a:rPr>
              <a:t>Predicad el  </a:t>
            </a:r>
            <a:br>
              <a:rPr lang="es-ES" sz="2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zidenz-Grotesk BQ" pitchFamily="50" charset="0"/>
              </a:rPr>
            </a:br>
            <a:r>
              <a:rPr lang="es-ES" sz="2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zidenz-Grotesk BQ" pitchFamily="50" charset="0"/>
              </a:rPr>
              <a:t>    evangelio a </a:t>
            </a:r>
            <a:br>
              <a:rPr lang="es-ES" sz="2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zidenz-Grotesk BQ" pitchFamily="50" charset="0"/>
              </a:rPr>
            </a:br>
            <a:r>
              <a:rPr lang="es-ES" sz="2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zidenz-Grotesk BQ" pitchFamily="50" charset="0"/>
              </a:rPr>
              <a:t>     toda </a:t>
            </a:r>
            <a:br>
              <a:rPr lang="es-ES" sz="2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zidenz-Grotesk BQ" pitchFamily="50" charset="0"/>
              </a:rPr>
            </a:br>
            <a:r>
              <a:rPr lang="es-ES" sz="2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zidenz-Grotesk BQ" pitchFamily="50" charset="0"/>
              </a:rPr>
              <a:t>      criatura </a:t>
            </a:r>
            <a:br>
              <a:rPr lang="es-ES" sz="2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zidenz-Grotesk BQ" pitchFamily="50" charset="0"/>
              </a:rPr>
            </a:br>
            <a:r>
              <a:rPr lang="es-ES" sz="2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zidenz-Grotesk BQ" pitchFamily="50" charset="0"/>
              </a:rPr>
              <a:t>     </a:t>
            </a:r>
            <a:r>
              <a:rPr lang="es-ES" sz="20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zidenz-Grotesk BQ" pitchFamily="50" charset="0"/>
              </a:rPr>
              <a:t>,y haced   </a:t>
            </a:r>
            <a:br>
              <a:rPr lang="es-ES" sz="20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zidenz-Grotesk BQ" pitchFamily="50" charset="0"/>
              </a:rPr>
            </a:br>
            <a:r>
              <a:rPr lang="es-ES" sz="20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zidenz-Grotesk BQ" pitchFamily="50" charset="0"/>
              </a:rPr>
              <a:t>      discípulos</a:t>
            </a:r>
            <a:endParaRPr lang="es-MX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F24F79B2-2327-DE88-7222-826A32D2BFB7}"/>
              </a:ext>
            </a:extLst>
          </p:cNvPr>
          <p:cNvSpPr txBox="1"/>
          <p:nvPr/>
        </p:nvSpPr>
        <p:spPr>
          <a:xfrm>
            <a:off x="6721244" y="4357954"/>
            <a:ext cx="228490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zidenz-Grotesk BQ" pitchFamily="50" charset="0"/>
              </a:rPr>
              <a:t>          3.-</a:t>
            </a:r>
            <a:br>
              <a:rPr lang="es-ES" sz="28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zidenz-Grotesk BQ" pitchFamily="50" charset="0"/>
              </a:rPr>
            </a:br>
            <a:r>
              <a:rPr lang="es-ES" sz="28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zidenz-Grotesk BQ" pitchFamily="50" charset="0"/>
              </a:rPr>
              <a:t>  </a:t>
            </a:r>
            <a:r>
              <a:rPr lang="es-E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zidenz-Grotesk BQ" pitchFamily="50" charset="0"/>
              </a:rPr>
              <a:t>El que creyere y fuere bautizado será salvo.</a:t>
            </a:r>
            <a:endParaRPr lang="es-MX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0566ADBD-8782-0136-02C1-70457C49ACB1}"/>
              </a:ext>
            </a:extLst>
          </p:cNvPr>
          <p:cNvSpPr txBox="1"/>
          <p:nvPr/>
        </p:nvSpPr>
        <p:spPr>
          <a:xfrm>
            <a:off x="4259318" y="4942033"/>
            <a:ext cx="235738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zidenz-Grotesk BQ" pitchFamily="50" charset="0"/>
              </a:rPr>
              <a:t>4.- </a:t>
            </a:r>
            <a:r>
              <a:rPr lang="es-ES" sz="20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zidenz-Grotesk BQ" pitchFamily="50" charset="0"/>
              </a:rPr>
              <a:t>B</a:t>
            </a:r>
            <a:r>
              <a:rPr lang="es-E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zidenz-Grotesk BQ" pitchFamily="50" charset="0"/>
              </a:rPr>
              <a:t>autizándolos en el nombre del Padre, y del Hijo, </a:t>
            </a:r>
            <a:br>
              <a:rPr lang="es-E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zidenz-Grotesk BQ" pitchFamily="50" charset="0"/>
              </a:rPr>
            </a:br>
            <a:r>
              <a:rPr lang="es-E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zidenz-Grotesk BQ" pitchFamily="50" charset="0"/>
              </a:rPr>
              <a:t>   y del Espíritu</a:t>
            </a:r>
            <a:br>
              <a:rPr lang="es-E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zidenz-Grotesk BQ" pitchFamily="50" charset="0"/>
              </a:rPr>
            </a:br>
            <a:r>
              <a:rPr lang="es-E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zidenz-Grotesk BQ" pitchFamily="50" charset="0"/>
              </a:rPr>
              <a:t>                   Santo</a:t>
            </a:r>
            <a:endParaRPr lang="es-MX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zidenz-Grotesk BQ" pitchFamily="50" charset="0"/>
            </a:endParaRPr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id="{E07841C9-F0B6-90D4-BDA2-135D6EAB4BBD}"/>
              </a:ext>
            </a:extLst>
          </p:cNvPr>
          <p:cNvSpPr txBox="1"/>
          <p:nvPr/>
        </p:nvSpPr>
        <p:spPr>
          <a:xfrm>
            <a:off x="2760832" y="2811120"/>
            <a:ext cx="186190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zidenz-Grotesk BQ" pitchFamily="50" charset="0"/>
              </a:rPr>
              <a:t>       5</a:t>
            </a:r>
            <a:r>
              <a:rPr lang="es-ES" sz="20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zidenz-Grotesk BQ" pitchFamily="50" charset="0"/>
              </a:rPr>
              <a:t>.- </a:t>
            </a:r>
            <a:br>
              <a:rPr lang="es-ES" sz="20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zidenz-Grotesk BQ" pitchFamily="50" charset="0"/>
              </a:rPr>
            </a:br>
            <a:r>
              <a:rPr lang="es-ES" sz="20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zidenz-Grotesk BQ" pitchFamily="50" charset="0"/>
              </a:rPr>
              <a:t>  </a:t>
            </a:r>
            <a:r>
              <a:rPr lang="es-E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zidenz-Grotesk BQ" pitchFamily="50" charset="0"/>
              </a:rPr>
              <a:t>mas el que  </a:t>
            </a:r>
            <a:br>
              <a:rPr lang="es-E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zidenz-Grotesk BQ" pitchFamily="50" charset="0"/>
              </a:rPr>
            </a:br>
            <a:r>
              <a:rPr lang="es-E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zidenz-Grotesk BQ" pitchFamily="50" charset="0"/>
              </a:rPr>
              <a:t>    no creyere,     </a:t>
            </a:r>
            <a:br>
              <a:rPr lang="es-E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zidenz-Grotesk BQ" pitchFamily="50" charset="0"/>
              </a:rPr>
            </a:br>
            <a:r>
              <a:rPr lang="es-E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zidenz-Grotesk BQ" pitchFamily="50" charset="0"/>
              </a:rPr>
              <a:t>     será </a:t>
            </a:r>
            <a:br>
              <a:rPr lang="es-E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zidenz-Grotesk BQ" pitchFamily="50" charset="0"/>
              </a:rPr>
            </a:br>
            <a:r>
              <a:rPr lang="es-E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zidenz-Grotesk BQ" pitchFamily="50" charset="0"/>
              </a:rPr>
              <a:t>    condenado</a:t>
            </a:r>
            <a:endParaRPr lang="es-MX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CuadroTexto 51">
            <a:extLst>
              <a:ext uri="{FF2B5EF4-FFF2-40B4-BE49-F238E27FC236}">
                <a16:creationId xmlns:a16="http://schemas.microsoft.com/office/drawing/2014/main" id="{35A4E59A-DDF1-4C6A-797C-802B478746CF}"/>
              </a:ext>
            </a:extLst>
          </p:cNvPr>
          <p:cNvSpPr txBox="1"/>
          <p:nvPr/>
        </p:nvSpPr>
        <p:spPr>
          <a:xfrm>
            <a:off x="3498844" y="561579"/>
            <a:ext cx="2284906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zidenz-Grotesk BQ" pitchFamily="50" charset="0"/>
              </a:rPr>
              <a:t>          6.-</a:t>
            </a:r>
            <a:br>
              <a:rPr lang="es-ES" sz="28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zidenz-Grotesk BQ" pitchFamily="50" charset="0"/>
              </a:rPr>
            </a:br>
            <a:r>
              <a:rPr lang="es-ES" sz="28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zidenz-Grotesk BQ" pitchFamily="50" charset="0"/>
              </a:rPr>
              <a:t>  </a:t>
            </a:r>
            <a:r>
              <a:rPr lang="es-E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zidenz-Grotesk BQ" pitchFamily="50" charset="0"/>
              </a:rPr>
              <a:t>enseñándoles que guarden todas las cosas que os he mandado; </a:t>
            </a:r>
            <a:endParaRPr lang="es-MX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id="{1E10B275-9664-403A-50FB-B131B56B2378}"/>
              </a:ext>
            </a:extLst>
          </p:cNvPr>
          <p:cNvSpPr txBox="1"/>
          <p:nvPr/>
        </p:nvSpPr>
        <p:spPr>
          <a:xfrm>
            <a:off x="4334866" y="2136456"/>
            <a:ext cx="366762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dirty="0">
                <a:latin typeface="Akzidenz-Grotesk BQ Super" pitchFamily="50" charset="0"/>
              </a:rPr>
              <a:t>7.-</a:t>
            </a:r>
            <a:br>
              <a:rPr lang="es-MX" sz="4000" dirty="0">
                <a:latin typeface="Akzidenz-Grotesk BQ Super" pitchFamily="50" charset="0"/>
              </a:rPr>
            </a:br>
            <a:r>
              <a:rPr lang="es-MX" sz="3600" dirty="0">
                <a:latin typeface="Akzidenz-Grotesk BQ Super" pitchFamily="50" charset="0"/>
              </a:rPr>
              <a:t>Haced </a:t>
            </a:r>
            <a:br>
              <a:rPr lang="es-MX" sz="4000" dirty="0">
                <a:latin typeface="Akzidenz-Grotesk BQ Super" pitchFamily="50" charset="0"/>
              </a:rPr>
            </a:br>
            <a:r>
              <a:rPr lang="es-MX" sz="3600" b="1" dirty="0">
                <a:latin typeface="Akzidenz-Grotesk BQ Super" pitchFamily="50" charset="0"/>
              </a:rPr>
              <a:t>DISCÍPULOS</a:t>
            </a:r>
            <a:endParaRPr lang="es-MX" sz="4000" b="1" dirty="0">
              <a:latin typeface="Akzidenz-Grotesk BQ Super" pitchFamily="50" charset="0"/>
            </a:endParaRPr>
          </a:p>
        </p:txBody>
      </p:sp>
      <p:pic>
        <p:nvPicPr>
          <p:cNvPr id="1032" name="Picture 8" descr="Flecha curva png imágenes | PNGWing">
            <a:extLst>
              <a:ext uri="{FF2B5EF4-FFF2-40B4-BE49-F238E27FC236}">
                <a16:creationId xmlns:a16="http://schemas.microsoft.com/office/drawing/2014/main" id="{856BDAFE-5DD1-7CAC-8B87-31F822709E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backgroundMark x1="71196" y1="64258" x2="72065" y2="62500"/>
                        <a14:backgroundMark x1="63913" y1="73438" x2="63913" y2="734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32546">
            <a:off x="7725465" y="2224519"/>
            <a:ext cx="4295147" cy="2390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8" descr="Flecha curva png imágenes | PNGWing">
            <a:extLst>
              <a:ext uri="{FF2B5EF4-FFF2-40B4-BE49-F238E27FC236}">
                <a16:creationId xmlns:a16="http://schemas.microsoft.com/office/drawing/2014/main" id="{8174CDED-72CA-EF9E-7679-1241465401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backgroundMark x1="71196" y1="64258" x2="72065" y2="62500"/>
                        <a14:backgroundMark x1="63913" y1="73438" x2="63913" y2="734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826787">
            <a:off x="177204" y="1809729"/>
            <a:ext cx="4295147" cy="2390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7463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 tmFilter="0,0; .5, 1; 1, 1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 tmFilter="0,0; .5, 1; 1, 1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 tmFilter="0,0; .5, 1; 1, 1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6" grpId="0"/>
      <p:bldP spid="34" grpId="0" animBg="1"/>
      <p:bldP spid="39" grpId="0"/>
      <p:bldP spid="40" grpId="0"/>
      <p:bldP spid="45" grpId="0" build="p"/>
      <p:bldP spid="48" grpId="0" build="p"/>
      <p:bldP spid="49" grpId="0" build="p"/>
      <p:bldP spid="50" grpId="0" build="p"/>
      <p:bldP spid="51" grpId="0" build="p"/>
      <p:bldP spid="52" grpId="0" build="p"/>
      <p:bldP spid="5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179">
            <a:extLst>
              <a:ext uri="{FF2B5EF4-FFF2-40B4-BE49-F238E27FC236}">
                <a16:creationId xmlns:a16="http://schemas.microsoft.com/office/drawing/2014/main" id="{B8225F99-E1BA-0C62-052D-2E536D5B7111}"/>
              </a:ext>
            </a:extLst>
          </p:cNvPr>
          <p:cNvSpPr/>
          <p:nvPr/>
        </p:nvSpPr>
        <p:spPr>
          <a:xfrm>
            <a:off x="-1782" y="5842108"/>
            <a:ext cx="1019522" cy="942406"/>
          </a:xfrm>
          <a:custGeom>
            <a:avLst/>
            <a:gdLst>
              <a:gd name="connsiteX0" fmla="*/ 908133 w 2363501"/>
              <a:gd name="connsiteY0" fmla="*/ 0 h 2184728"/>
              <a:gd name="connsiteX1" fmla="*/ 2363501 w 2363501"/>
              <a:gd name="connsiteY1" fmla="*/ 1455368 h 2184728"/>
              <a:gd name="connsiteX2" fmla="*/ 2187846 w 2363501"/>
              <a:gd name="connsiteY2" fmla="*/ 2149083 h 2184728"/>
              <a:gd name="connsiteX3" fmla="*/ 2166191 w 2363501"/>
              <a:gd name="connsiteY3" fmla="*/ 2184728 h 2184728"/>
              <a:gd name="connsiteX4" fmla="*/ 0 w 2363501"/>
              <a:gd name="connsiteY4" fmla="*/ 2184728 h 2184728"/>
              <a:gd name="connsiteX5" fmla="*/ 0 w 2363501"/>
              <a:gd name="connsiteY5" fmla="*/ 319162 h 2184728"/>
              <a:gd name="connsiteX6" fmla="*/ 94423 w 2363501"/>
              <a:gd name="connsiteY6" fmla="*/ 248554 h 2184728"/>
              <a:gd name="connsiteX7" fmla="*/ 908133 w 2363501"/>
              <a:gd name="connsiteY7" fmla="*/ 0 h 2184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63501" h="2184728">
                <a:moveTo>
                  <a:pt x="908133" y="0"/>
                </a:moveTo>
                <a:cubicBezTo>
                  <a:pt x="1711911" y="0"/>
                  <a:pt x="2363501" y="651590"/>
                  <a:pt x="2363501" y="1455368"/>
                </a:cubicBezTo>
                <a:cubicBezTo>
                  <a:pt x="2363501" y="1706549"/>
                  <a:pt x="2299869" y="1942867"/>
                  <a:pt x="2187846" y="2149083"/>
                </a:cubicBezTo>
                <a:lnTo>
                  <a:pt x="2166191" y="2184728"/>
                </a:lnTo>
                <a:lnTo>
                  <a:pt x="0" y="2184728"/>
                </a:lnTo>
                <a:lnTo>
                  <a:pt x="0" y="319162"/>
                </a:lnTo>
                <a:lnTo>
                  <a:pt x="94423" y="248554"/>
                </a:lnTo>
                <a:cubicBezTo>
                  <a:pt x="326701" y="91630"/>
                  <a:pt x="606716" y="0"/>
                  <a:pt x="90813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Multiplication Sign 177">
            <a:extLst>
              <a:ext uri="{FF2B5EF4-FFF2-40B4-BE49-F238E27FC236}">
                <a16:creationId xmlns:a16="http://schemas.microsoft.com/office/drawing/2014/main" id="{29846673-5569-1DEB-5531-C174A203841B}"/>
              </a:ext>
            </a:extLst>
          </p:cNvPr>
          <p:cNvSpPr/>
          <p:nvPr/>
        </p:nvSpPr>
        <p:spPr>
          <a:xfrm>
            <a:off x="1316296" y="6389235"/>
            <a:ext cx="377178" cy="377178"/>
          </a:xfrm>
          <a:prstGeom prst="mathMultiply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178">
            <a:extLst>
              <a:ext uri="{FF2B5EF4-FFF2-40B4-BE49-F238E27FC236}">
                <a16:creationId xmlns:a16="http://schemas.microsoft.com/office/drawing/2014/main" id="{C06A959F-7ED9-DD9A-C56A-1BB570BFFF50}"/>
              </a:ext>
            </a:extLst>
          </p:cNvPr>
          <p:cNvSpPr/>
          <p:nvPr/>
        </p:nvSpPr>
        <p:spPr>
          <a:xfrm>
            <a:off x="568377" y="5587466"/>
            <a:ext cx="747920" cy="747920"/>
          </a:xfrm>
          <a:prstGeom prst="ellipse">
            <a:avLst/>
          </a:prstGeom>
          <a:solidFill>
            <a:srgbClr val="B8D13D">
              <a:alpha val="8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ircle: Hollow 29">
            <a:extLst>
              <a:ext uri="{FF2B5EF4-FFF2-40B4-BE49-F238E27FC236}">
                <a16:creationId xmlns:a16="http://schemas.microsoft.com/office/drawing/2014/main" id="{8D62F641-EDAF-3F00-0100-C2AEDD136BBE}"/>
              </a:ext>
            </a:extLst>
          </p:cNvPr>
          <p:cNvSpPr/>
          <p:nvPr/>
        </p:nvSpPr>
        <p:spPr>
          <a:xfrm rot="5400000">
            <a:off x="11623623" y="5440811"/>
            <a:ext cx="459480" cy="459480"/>
          </a:xfrm>
          <a:prstGeom prst="donu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Freeform: Shape 33">
            <a:extLst>
              <a:ext uri="{FF2B5EF4-FFF2-40B4-BE49-F238E27FC236}">
                <a16:creationId xmlns:a16="http://schemas.microsoft.com/office/drawing/2014/main" id="{49EC2F4C-1748-B06C-BD21-34918A55AAC7}"/>
              </a:ext>
            </a:extLst>
          </p:cNvPr>
          <p:cNvSpPr/>
          <p:nvPr/>
        </p:nvSpPr>
        <p:spPr>
          <a:xfrm rot="16200000">
            <a:off x="11047713" y="5730682"/>
            <a:ext cx="1230429" cy="1058142"/>
          </a:xfrm>
          <a:custGeom>
            <a:avLst/>
            <a:gdLst>
              <a:gd name="connsiteX0" fmla="*/ 908133 w 2363501"/>
              <a:gd name="connsiteY0" fmla="*/ 0 h 2184728"/>
              <a:gd name="connsiteX1" fmla="*/ 2363501 w 2363501"/>
              <a:gd name="connsiteY1" fmla="*/ 1455368 h 2184728"/>
              <a:gd name="connsiteX2" fmla="*/ 2187846 w 2363501"/>
              <a:gd name="connsiteY2" fmla="*/ 2149083 h 2184728"/>
              <a:gd name="connsiteX3" fmla="*/ 2166191 w 2363501"/>
              <a:gd name="connsiteY3" fmla="*/ 2184728 h 2184728"/>
              <a:gd name="connsiteX4" fmla="*/ 0 w 2363501"/>
              <a:gd name="connsiteY4" fmla="*/ 2184728 h 2184728"/>
              <a:gd name="connsiteX5" fmla="*/ 0 w 2363501"/>
              <a:gd name="connsiteY5" fmla="*/ 319162 h 2184728"/>
              <a:gd name="connsiteX6" fmla="*/ 94423 w 2363501"/>
              <a:gd name="connsiteY6" fmla="*/ 248554 h 2184728"/>
              <a:gd name="connsiteX7" fmla="*/ 908133 w 2363501"/>
              <a:gd name="connsiteY7" fmla="*/ 0 h 2184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63501" h="2184728">
                <a:moveTo>
                  <a:pt x="908133" y="0"/>
                </a:moveTo>
                <a:cubicBezTo>
                  <a:pt x="1711911" y="0"/>
                  <a:pt x="2363501" y="651590"/>
                  <a:pt x="2363501" y="1455368"/>
                </a:cubicBezTo>
                <a:cubicBezTo>
                  <a:pt x="2363501" y="1706549"/>
                  <a:pt x="2299869" y="1942867"/>
                  <a:pt x="2187846" y="2149083"/>
                </a:cubicBezTo>
                <a:lnTo>
                  <a:pt x="2166191" y="2184728"/>
                </a:lnTo>
                <a:lnTo>
                  <a:pt x="0" y="2184728"/>
                </a:lnTo>
                <a:lnTo>
                  <a:pt x="0" y="319162"/>
                </a:lnTo>
                <a:lnTo>
                  <a:pt x="94423" y="248554"/>
                </a:lnTo>
                <a:cubicBezTo>
                  <a:pt x="326701" y="91630"/>
                  <a:pt x="606716" y="0"/>
                  <a:pt x="90813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Oval 34">
            <a:extLst>
              <a:ext uri="{FF2B5EF4-FFF2-40B4-BE49-F238E27FC236}">
                <a16:creationId xmlns:a16="http://schemas.microsoft.com/office/drawing/2014/main" id="{244361DB-5F07-91BA-FF4D-C0AC4B04513D}"/>
              </a:ext>
            </a:extLst>
          </p:cNvPr>
          <p:cNvSpPr/>
          <p:nvPr/>
        </p:nvSpPr>
        <p:spPr>
          <a:xfrm rot="5400000">
            <a:off x="10921655" y="6005124"/>
            <a:ext cx="660523" cy="660523"/>
          </a:xfrm>
          <a:prstGeom prst="ellipse">
            <a:avLst/>
          </a:prstGeom>
          <a:solidFill>
            <a:srgbClr val="B8D13D">
              <a:alpha val="8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orma libre: forma 30">
            <a:extLst>
              <a:ext uri="{FF2B5EF4-FFF2-40B4-BE49-F238E27FC236}">
                <a16:creationId xmlns:a16="http://schemas.microsoft.com/office/drawing/2014/main" id="{299BEDCE-A83C-9D39-0A80-13473266E05B}"/>
              </a:ext>
            </a:extLst>
          </p:cNvPr>
          <p:cNvSpPr/>
          <p:nvPr/>
        </p:nvSpPr>
        <p:spPr>
          <a:xfrm>
            <a:off x="11493244" y="0"/>
            <a:ext cx="698755" cy="692310"/>
          </a:xfrm>
          <a:custGeom>
            <a:avLst/>
            <a:gdLst>
              <a:gd name="connsiteX0" fmla="*/ 47105 w 698755"/>
              <a:gd name="connsiteY0" fmla="*/ 0 h 692310"/>
              <a:gd name="connsiteX1" fmla="*/ 698755 w 698755"/>
              <a:gd name="connsiteY1" fmla="*/ 0 h 692310"/>
              <a:gd name="connsiteX2" fmla="*/ 698755 w 698755"/>
              <a:gd name="connsiteY2" fmla="*/ 641707 h 692310"/>
              <a:gd name="connsiteX3" fmla="*/ 675974 w 698755"/>
              <a:gd name="connsiteY3" fmla="*/ 654073 h 692310"/>
              <a:gd name="connsiteX4" fmla="*/ 486576 w 698755"/>
              <a:gd name="connsiteY4" fmla="*/ 692310 h 692310"/>
              <a:gd name="connsiteX5" fmla="*/ 0 w 698755"/>
              <a:gd name="connsiteY5" fmla="*/ 205734 h 692310"/>
              <a:gd name="connsiteX6" fmla="*/ 38238 w 698755"/>
              <a:gd name="connsiteY6" fmla="*/ 16337 h 692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8755" h="692310">
                <a:moveTo>
                  <a:pt x="47105" y="0"/>
                </a:moveTo>
                <a:lnTo>
                  <a:pt x="698755" y="0"/>
                </a:lnTo>
                <a:lnTo>
                  <a:pt x="698755" y="641707"/>
                </a:lnTo>
                <a:lnTo>
                  <a:pt x="675974" y="654073"/>
                </a:lnTo>
                <a:cubicBezTo>
                  <a:pt x="617760" y="678695"/>
                  <a:pt x="553758" y="692310"/>
                  <a:pt x="486576" y="692310"/>
                </a:cubicBezTo>
                <a:cubicBezTo>
                  <a:pt x="217847" y="692310"/>
                  <a:pt x="0" y="474463"/>
                  <a:pt x="0" y="205734"/>
                </a:cubicBezTo>
                <a:cubicBezTo>
                  <a:pt x="0" y="138552"/>
                  <a:pt x="13615" y="74550"/>
                  <a:pt x="38238" y="16337"/>
                </a:cubicBezTo>
                <a:close/>
              </a:path>
            </a:pathLst>
          </a:custGeom>
          <a:solidFill>
            <a:srgbClr val="FFC000">
              <a:alpha val="8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8C84288-5E37-84A5-704B-B5EC474BCE50}"/>
              </a:ext>
            </a:extLst>
          </p:cNvPr>
          <p:cNvSpPr txBox="1"/>
          <p:nvPr/>
        </p:nvSpPr>
        <p:spPr>
          <a:xfrm>
            <a:off x="649127" y="6164404"/>
            <a:ext cx="11013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0" i="0" dirty="0">
                <a:solidFill>
                  <a:srgbClr val="000000"/>
                </a:solidFill>
                <a:effectLst/>
                <a:latin typeface="Swis721 Hv BT" panose="020B0804020202020204" pitchFamily="34" charset="0"/>
              </a:rPr>
              <a:t>LO QUE HAS OÍDO DE MÍ ANTE MUCHOS TESTIGOS, </a:t>
            </a:r>
            <a:endParaRPr lang="es-MX" sz="3200" dirty="0">
              <a:latin typeface="Swis721 Hv BT" panose="020B0804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A1CCCA3-E084-1836-A6B5-80C7FE104707}"/>
              </a:ext>
            </a:extLst>
          </p:cNvPr>
          <p:cNvSpPr txBox="1"/>
          <p:nvPr/>
        </p:nvSpPr>
        <p:spPr>
          <a:xfrm>
            <a:off x="175993" y="48202"/>
            <a:ext cx="44330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dirty="0">
                <a:solidFill>
                  <a:srgbClr val="C00000"/>
                </a:solidFill>
                <a:latin typeface="Akzidenz-Grotesk BQ Super" pitchFamily="50" charset="0"/>
              </a:rPr>
              <a:t>2 TIMOTEO 2:2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9577646-7445-4CDD-55B3-3F25F3A5A3FA}"/>
              </a:ext>
            </a:extLst>
          </p:cNvPr>
          <p:cNvSpPr txBox="1"/>
          <p:nvPr/>
        </p:nvSpPr>
        <p:spPr>
          <a:xfrm>
            <a:off x="4055970" y="509476"/>
            <a:ext cx="355729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" sz="3200" b="0" i="0" dirty="0">
                <a:solidFill>
                  <a:srgbClr val="000000"/>
                </a:solidFill>
                <a:effectLst/>
                <a:latin typeface="Swis721 Hv BT" panose="020B0804020202020204" pitchFamily="34" charset="0"/>
              </a:rPr>
              <a:t>también a otros.</a:t>
            </a:r>
            <a:endParaRPr lang="es-MX" sz="3200" dirty="0">
              <a:latin typeface="Swis721 Hv BT" panose="020B0804020202020204" pitchFamily="34" charset="0"/>
            </a:endParaRPr>
          </a:p>
        </p:txBody>
      </p:sp>
      <p:pic>
        <p:nvPicPr>
          <p:cNvPr id="14" name="Imagen 13" descr="Icono&#10;&#10;Descripción generada automáticamente">
            <a:extLst>
              <a:ext uri="{FF2B5EF4-FFF2-40B4-BE49-F238E27FC236}">
                <a16:creationId xmlns:a16="http://schemas.microsoft.com/office/drawing/2014/main" id="{13A66D6E-F35C-B808-6F11-6CD2E949B2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529" y="4780609"/>
            <a:ext cx="1036322" cy="1383795"/>
          </a:xfrm>
          <a:prstGeom prst="rect">
            <a:avLst/>
          </a:prstGeom>
        </p:spPr>
      </p:pic>
      <p:pic>
        <p:nvPicPr>
          <p:cNvPr id="17" name="Imagen 16" descr="Una caricatura de una persona&#10;&#10;Descripción generada automáticamente con confianza baja">
            <a:extLst>
              <a:ext uri="{FF2B5EF4-FFF2-40B4-BE49-F238E27FC236}">
                <a16:creationId xmlns:a16="http://schemas.microsoft.com/office/drawing/2014/main" id="{A4EC3E9E-60E1-17BF-40A1-B28B0AFE95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613" y="3804564"/>
            <a:ext cx="7232919" cy="1085090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16F12809-B1D9-2404-91D7-8683E2FB15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840" y="1860673"/>
            <a:ext cx="9241555" cy="789434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B87AF14B-F4F1-9AE7-071A-9B93774A8A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838" y="1247359"/>
            <a:ext cx="9680468" cy="432817"/>
          </a:xfrm>
          <a:prstGeom prst="rect">
            <a:avLst/>
          </a:prstGeom>
        </p:spPr>
      </p:pic>
      <p:sp>
        <p:nvSpPr>
          <p:cNvPr id="33" name="Flecha: a la derecha con muesca 32">
            <a:extLst>
              <a:ext uri="{FF2B5EF4-FFF2-40B4-BE49-F238E27FC236}">
                <a16:creationId xmlns:a16="http://schemas.microsoft.com/office/drawing/2014/main" id="{0C883BA2-E2AF-EC43-3A34-8EB0D7D0EB97}"/>
              </a:ext>
            </a:extLst>
          </p:cNvPr>
          <p:cNvSpPr/>
          <p:nvPr/>
        </p:nvSpPr>
        <p:spPr>
          <a:xfrm rot="17536697">
            <a:off x="6569263" y="5041851"/>
            <a:ext cx="698059" cy="247627"/>
          </a:xfrm>
          <a:prstGeom prst="notchedRightArrow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5" name="Flecha: a la derecha con muesca 34">
            <a:extLst>
              <a:ext uri="{FF2B5EF4-FFF2-40B4-BE49-F238E27FC236}">
                <a16:creationId xmlns:a16="http://schemas.microsoft.com/office/drawing/2014/main" id="{9B6E4F40-09CE-8E73-C2FD-3C0B16AE67F0}"/>
              </a:ext>
            </a:extLst>
          </p:cNvPr>
          <p:cNvSpPr/>
          <p:nvPr/>
        </p:nvSpPr>
        <p:spPr>
          <a:xfrm rot="19407141">
            <a:off x="7686023" y="4993369"/>
            <a:ext cx="1036322" cy="344589"/>
          </a:xfrm>
          <a:prstGeom prst="notchedRightArrow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6" name="Flecha: a la derecha con muesca 35">
            <a:extLst>
              <a:ext uri="{FF2B5EF4-FFF2-40B4-BE49-F238E27FC236}">
                <a16:creationId xmlns:a16="http://schemas.microsoft.com/office/drawing/2014/main" id="{DC414BB6-C6E8-FF06-95AB-8DA0099B4196}"/>
              </a:ext>
            </a:extLst>
          </p:cNvPr>
          <p:cNvSpPr/>
          <p:nvPr/>
        </p:nvSpPr>
        <p:spPr>
          <a:xfrm rot="14449216">
            <a:off x="5181792" y="4909001"/>
            <a:ext cx="682411" cy="198735"/>
          </a:xfrm>
          <a:prstGeom prst="notchedRightArrow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8" name="Flecha: a la derecha con muesca 37">
            <a:extLst>
              <a:ext uri="{FF2B5EF4-FFF2-40B4-BE49-F238E27FC236}">
                <a16:creationId xmlns:a16="http://schemas.microsoft.com/office/drawing/2014/main" id="{DF13E592-9F39-C859-84DD-8C664C881331}"/>
              </a:ext>
            </a:extLst>
          </p:cNvPr>
          <p:cNvSpPr/>
          <p:nvPr/>
        </p:nvSpPr>
        <p:spPr>
          <a:xfrm rot="13826569">
            <a:off x="4199115" y="5040322"/>
            <a:ext cx="1036322" cy="344589"/>
          </a:xfrm>
          <a:prstGeom prst="notchedRightArrow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1" name="Flecha: a la derecha con muesca 40">
            <a:extLst>
              <a:ext uri="{FF2B5EF4-FFF2-40B4-BE49-F238E27FC236}">
                <a16:creationId xmlns:a16="http://schemas.microsoft.com/office/drawing/2014/main" id="{85F66FD0-F361-BB17-FB0E-FCB5CFF94524}"/>
              </a:ext>
            </a:extLst>
          </p:cNvPr>
          <p:cNvSpPr/>
          <p:nvPr/>
        </p:nvSpPr>
        <p:spPr>
          <a:xfrm rot="13529347">
            <a:off x="1573350" y="2935477"/>
            <a:ext cx="902668" cy="247184"/>
          </a:xfrm>
          <a:prstGeom prst="notchedRightArrow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2" name="Flecha: a la derecha con muesca 41">
            <a:extLst>
              <a:ext uri="{FF2B5EF4-FFF2-40B4-BE49-F238E27FC236}">
                <a16:creationId xmlns:a16="http://schemas.microsoft.com/office/drawing/2014/main" id="{D6E62137-E07B-2994-3BEB-873DB5B05507}"/>
              </a:ext>
            </a:extLst>
          </p:cNvPr>
          <p:cNvSpPr/>
          <p:nvPr/>
        </p:nvSpPr>
        <p:spPr>
          <a:xfrm rot="13529347">
            <a:off x="3032639" y="5037935"/>
            <a:ext cx="1036322" cy="309346"/>
          </a:xfrm>
          <a:prstGeom prst="notchedRightArrow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3" name="Flecha: a la derecha con muesca 42">
            <a:extLst>
              <a:ext uri="{FF2B5EF4-FFF2-40B4-BE49-F238E27FC236}">
                <a16:creationId xmlns:a16="http://schemas.microsoft.com/office/drawing/2014/main" id="{AA5DD6EE-FBEA-1254-5DB5-A4C27683303D}"/>
              </a:ext>
            </a:extLst>
          </p:cNvPr>
          <p:cNvSpPr/>
          <p:nvPr/>
        </p:nvSpPr>
        <p:spPr>
          <a:xfrm rot="15165841">
            <a:off x="2105708" y="2807579"/>
            <a:ext cx="821134" cy="248668"/>
          </a:xfrm>
          <a:prstGeom prst="notchedRightArrow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4" name="Flecha: a la derecha con muesca 43">
            <a:extLst>
              <a:ext uri="{FF2B5EF4-FFF2-40B4-BE49-F238E27FC236}">
                <a16:creationId xmlns:a16="http://schemas.microsoft.com/office/drawing/2014/main" id="{A327375E-5CF8-DA55-641F-D6F6ED095E49}"/>
              </a:ext>
            </a:extLst>
          </p:cNvPr>
          <p:cNvSpPr/>
          <p:nvPr/>
        </p:nvSpPr>
        <p:spPr>
          <a:xfrm rot="14623963">
            <a:off x="3022973" y="2920037"/>
            <a:ext cx="821134" cy="248668"/>
          </a:xfrm>
          <a:prstGeom prst="notchedRightArrow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6" name="Flecha: a la derecha con muesca 45">
            <a:extLst>
              <a:ext uri="{FF2B5EF4-FFF2-40B4-BE49-F238E27FC236}">
                <a16:creationId xmlns:a16="http://schemas.microsoft.com/office/drawing/2014/main" id="{12E89EE9-A054-CFD7-31A0-D49DB6FDB717}"/>
              </a:ext>
            </a:extLst>
          </p:cNvPr>
          <p:cNvSpPr/>
          <p:nvPr/>
        </p:nvSpPr>
        <p:spPr>
          <a:xfrm rot="14323519">
            <a:off x="6213465" y="2926027"/>
            <a:ext cx="902668" cy="247184"/>
          </a:xfrm>
          <a:prstGeom prst="notchedRightArrow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7" name="Flecha: a la derecha con muesca 46">
            <a:extLst>
              <a:ext uri="{FF2B5EF4-FFF2-40B4-BE49-F238E27FC236}">
                <a16:creationId xmlns:a16="http://schemas.microsoft.com/office/drawing/2014/main" id="{91EAB1D7-D5E0-EECC-04D1-40947CD6B21F}"/>
              </a:ext>
            </a:extLst>
          </p:cNvPr>
          <p:cNvSpPr/>
          <p:nvPr/>
        </p:nvSpPr>
        <p:spPr>
          <a:xfrm rot="15165841">
            <a:off x="4300173" y="2836565"/>
            <a:ext cx="821134" cy="248668"/>
          </a:xfrm>
          <a:prstGeom prst="notchedRightArrow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3" name="Flecha: a la derecha con muesca 52">
            <a:extLst>
              <a:ext uri="{FF2B5EF4-FFF2-40B4-BE49-F238E27FC236}">
                <a16:creationId xmlns:a16="http://schemas.microsoft.com/office/drawing/2014/main" id="{8317D53A-04DE-BE74-0E03-1196D975D377}"/>
              </a:ext>
            </a:extLst>
          </p:cNvPr>
          <p:cNvSpPr/>
          <p:nvPr/>
        </p:nvSpPr>
        <p:spPr>
          <a:xfrm rot="16796203">
            <a:off x="4964145" y="2820317"/>
            <a:ext cx="821134" cy="248668"/>
          </a:xfrm>
          <a:prstGeom prst="notchedRightArrow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7" name="Flecha: a la derecha con muesca 56">
            <a:extLst>
              <a:ext uri="{FF2B5EF4-FFF2-40B4-BE49-F238E27FC236}">
                <a16:creationId xmlns:a16="http://schemas.microsoft.com/office/drawing/2014/main" id="{BBC07E2E-A713-826E-31EE-14AEB4FD3AE3}"/>
              </a:ext>
            </a:extLst>
          </p:cNvPr>
          <p:cNvSpPr/>
          <p:nvPr/>
        </p:nvSpPr>
        <p:spPr>
          <a:xfrm rot="17189186">
            <a:off x="6909357" y="2955276"/>
            <a:ext cx="902668" cy="247184"/>
          </a:xfrm>
          <a:prstGeom prst="notchedRightArrow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8" name="Flecha: a la derecha con muesca 57">
            <a:extLst>
              <a:ext uri="{FF2B5EF4-FFF2-40B4-BE49-F238E27FC236}">
                <a16:creationId xmlns:a16="http://schemas.microsoft.com/office/drawing/2014/main" id="{757014FB-A863-87FB-B8A9-EAF51697C4D2}"/>
              </a:ext>
            </a:extLst>
          </p:cNvPr>
          <p:cNvSpPr/>
          <p:nvPr/>
        </p:nvSpPr>
        <p:spPr>
          <a:xfrm rot="14323519">
            <a:off x="8022931" y="2952826"/>
            <a:ext cx="902668" cy="247184"/>
          </a:xfrm>
          <a:prstGeom prst="notchedRightArrow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2" name="Flecha: a la derecha con muesca 61">
            <a:extLst>
              <a:ext uri="{FF2B5EF4-FFF2-40B4-BE49-F238E27FC236}">
                <a16:creationId xmlns:a16="http://schemas.microsoft.com/office/drawing/2014/main" id="{89157595-39E5-99DD-ADCC-400778958218}"/>
              </a:ext>
            </a:extLst>
          </p:cNvPr>
          <p:cNvSpPr/>
          <p:nvPr/>
        </p:nvSpPr>
        <p:spPr>
          <a:xfrm rot="17189186">
            <a:off x="8718823" y="2982075"/>
            <a:ext cx="902668" cy="247184"/>
          </a:xfrm>
          <a:prstGeom prst="notchedRightArrow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3" name="Flecha: a la derecha con muesca 62">
            <a:extLst>
              <a:ext uri="{FF2B5EF4-FFF2-40B4-BE49-F238E27FC236}">
                <a16:creationId xmlns:a16="http://schemas.microsoft.com/office/drawing/2014/main" id="{A6C4E7FE-7704-B6F2-314F-93FAD647DDB0}"/>
              </a:ext>
            </a:extLst>
          </p:cNvPr>
          <p:cNvSpPr/>
          <p:nvPr/>
        </p:nvSpPr>
        <p:spPr>
          <a:xfrm rot="18025960">
            <a:off x="9287704" y="3045742"/>
            <a:ext cx="902668" cy="247184"/>
          </a:xfrm>
          <a:prstGeom prst="notchedRightArrow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8D88E8D5-205F-566B-A648-B08226FA6D25}"/>
              </a:ext>
            </a:extLst>
          </p:cNvPr>
          <p:cNvSpPr txBox="1"/>
          <p:nvPr/>
        </p:nvSpPr>
        <p:spPr>
          <a:xfrm>
            <a:off x="-285509" y="3375863"/>
            <a:ext cx="120601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" sz="2800" b="0" i="0" dirty="0">
                <a:solidFill>
                  <a:srgbClr val="000000"/>
                </a:solidFill>
                <a:effectLst/>
                <a:latin typeface="Swis721 Hv BT" panose="020B0804020202020204" pitchFamily="34" charset="0"/>
              </a:rPr>
              <a:t>esto encarga a hombres fieles que sean idóneos para enseñar</a:t>
            </a:r>
            <a:endParaRPr lang="es-MX" sz="2800" dirty="0">
              <a:latin typeface="Swis721 Hv BT" panose="020B0804020202020204" pitchFamily="34" charset="0"/>
            </a:endParaRPr>
          </a:p>
        </p:txBody>
      </p:sp>
      <p:sp>
        <p:nvSpPr>
          <p:cNvPr id="64" name="Rectángulo 1039">
            <a:extLst>
              <a:ext uri="{FF2B5EF4-FFF2-40B4-BE49-F238E27FC236}">
                <a16:creationId xmlns:a16="http://schemas.microsoft.com/office/drawing/2014/main" id="{18B883D3-8317-D6FA-FDA3-99E8C205B39A}"/>
              </a:ext>
            </a:extLst>
          </p:cNvPr>
          <p:cNvSpPr/>
          <p:nvPr/>
        </p:nvSpPr>
        <p:spPr>
          <a:xfrm>
            <a:off x="1507089" y="990028"/>
            <a:ext cx="8383901" cy="2419695"/>
          </a:xfrm>
          <a:custGeom>
            <a:avLst/>
            <a:gdLst>
              <a:gd name="connsiteX0" fmla="*/ 0 w 8156920"/>
              <a:gd name="connsiteY0" fmla="*/ 0 h 2343494"/>
              <a:gd name="connsiteX1" fmla="*/ 8156920 w 8156920"/>
              <a:gd name="connsiteY1" fmla="*/ 0 h 2343494"/>
              <a:gd name="connsiteX2" fmla="*/ 8156920 w 8156920"/>
              <a:gd name="connsiteY2" fmla="*/ 2343494 h 2343494"/>
              <a:gd name="connsiteX3" fmla="*/ 0 w 8156920"/>
              <a:gd name="connsiteY3" fmla="*/ 2343494 h 2343494"/>
              <a:gd name="connsiteX4" fmla="*/ 0 w 8156920"/>
              <a:gd name="connsiteY4" fmla="*/ 0 h 2343494"/>
              <a:gd name="connsiteX0" fmla="*/ 0 w 8156920"/>
              <a:gd name="connsiteY0" fmla="*/ 47625 h 2391119"/>
              <a:gd name="connsiteX1" fmla="*/ 8052145 w 8156920"/>
              <a:gd name="connsiteY1" fmla="*/ 0 h 2391119"/>
              <a:gd name="connsiteX2" fmla="*/ 8156920 w 8156920"/>
              <a:gd name="connsiteY2" fmla="*/ 2391119 h 2391119"/>
              <a:gd name="connsiteX3" fmla="*/ 0 w 8156920"/>
              <a:gd name="connsiteY3" fmla="*/ 2391119 h 2391119"/>
              <a:gd name="connsiteX4" fmla="*/ 0 w 8156920"/>
              <a:gd name="connsiteY4" fmla="*/ 47625 h 2391119"/>
              <a:gd name="connsiteX0" fmla="*/ 0 w 8195020"/>
              <a:gd name="connsiteY0" fmla="*/ 161925 h 2391119"/>
              <a:gd name="connsiteX1" fmla="*/ 8090245 w 8195020"/>
              <a:gd name="connsiteY1" fmla="*/ 0 h 2391119"/>
              <a:gd name="connsiteX2" fmla="*/ 8195020 w 8195020"/>
              <a:gd name="connsiteY2" fmla="*/ 2391119 h 2391119"/>
              <a:gd name="connsiteX3" fmla="*/ 38100 w 8195020"/>
              <a:gd name="connsiteY3" fmla="*/ 2391119 h 2391119"/>
              <a:gd name="connsiteX4" fmla="*/ 0 w 8195020"/>
              <a:gd name="connsiteY4" fmla="*/ 161925 h 2391119"/>
              <a:gd name="connsiteX0" fmla="*/ 0 w 8195020"/>
              <a:gd name="connsiteY0" fmla="*/ 161925 h 2391119"/>
              <a:gd name="connsiteX1" fmla="*/ 8090245 w 8195020"/>
              <a:gd name="connsiteY1" fmla="*/ 0 h 2391119"/>
              <a:gd name="connsiteX2" fmla="*/ 8195020 w 8195020"/>
              <a:gd name="connsiteY2" fmla="*/ 2391119 h 2391119"/>
              <a:gd name="connsiteX3" fmla="*/ 122662 w 8195020"/>
              <a:gd name="connsiteY3" fmla="*/ 2333969 h 2391119"/>
              <a:gd name="connsiteX4" fmla="*/ 0 w 8195020"/>
              <a:gd name="connsiteY4" fmla="*/ 161925 h 2391119"/>
              <a:gd name="connsiteX0" fmla="*/ 0 w 8317166"/>
              <a:gd name="connsiteY0" fmla="*/ 161925 h 2467319"/>
              <a:gd name="connsiteX1" fmla="*/ 8090245 w 8317166"/>
              <a:gd name="connsiteY1" fmla="*/ 0 h 2467319"/>
              <a:gd name="connsiteX2" fmla="*/ 8317166 w 8317166"/>
              <a:gd name="connsiteY2" fmla="*/ 2467319 h 2467319"/>
              <a:gd name="connsiteX3" fmla="*/ 122662 w 8317166"/>
              <a:gd name="connsiteY3" fmla="*/ 2333969 h 2467319"/>
              <a:gd name="connsiteX4" fmla="*/ 0 w 8317166"/>
              <a:gd name="connsiteY4" fmla="*/ 161925 h 2467319"/>
              <a:gd name="connsiteX0" fmla="*/ 0 w 8317166"/>
              <a:gd name="connsiteY0" fmla="*/ 180975 h 2486369"/>
              <a:gd name="connsiteX1" fmla="*/ 8127828 w 8317166"/>
              <a:gd name="connsiteY1" fmla="*/ 0 h 2486369"/>
              <a:gd name="connsiteX2" fmla="*/ 8317166 w 8317166"/>
              <a:gd name="connsiteY2" fmla="*/ 2486369 h 2486369"/>
              <a:gd name="connsiteX3" fmla="*/ 122662 w 8317166"/>
              <a:gd name="connsiteY3" fmla="*/ 2353019 h 2486369"/>
              <a:gd name="connsiteX4" fmla="*/ 0 w 8317166"/>
              <a:gd name="connsiteY4" fmla="*/ 180975 h 2486369"/>
              <a:gd name="connsiteX0" fmla="*/ 0 w 8270187"/>
              <a:gd name="connsiteY0" fmla="*/ 180975 h 2419694"/>
              <a:gd name="connsiteX1" fmla="*/ 8127828 w 8270187"/>
              <a:gd name="connsiteY1" fmla="*/ 0 h 2419694"/>
              <a:gd name="connsiteX2" fmla="*/ 8270187 w 8270187"/>
              <a:gd name="connsiteY2" fmla="*/ 2419694 h 2419694"/>
              <a:gd name="connsiteX3" fmla="*/ 122662 w 8270187"/>
              <a:gd name="connsiteY3" fmla="*/ 2353019 h 2419694"/>
              <a:gd name="connsiteX4" fmla="*/ 0 w 8270187"/>
              <a:gd name="connsiteY4" fmla="*/ 180975 h 2419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70187" h="2419694">
                <a:moveTo>
                  <a:pt x="0" y="180975"/>
                </a:moveTo>
                <a:lnTo>
                  <a:pt x="8127828" y="0"/>
                </a:lnTo>
                <a:lnTo>
                  <a:pt x="8270187" y="2419694"/>
                </a:lnTo>
                <a:lnTo>
                  <a:pt x="122662" y="2353019"/>
                </a:lnTo>
                <a:lnTo>
                  <a:pt x="0" y="180975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6" name="Rectángulo 65">
            <a:extLst>
              <a:ext uri="{FF2B5EF4-FFF2-40B4-BE49-F238E27FC236}">
                <a16:creationId xmlns:a16="http://schemas.microsoft.com/office/drawing/2014/main" id="{BB9712F0-BDF9-7FEA-4377-A0B1EA945593}"/>
              </a:ext>
            </a:extLst>
          </p:cNvPr>
          <p:cNvSpPr/>
          <p:nvPr/>
        </p:nvSpPr>
        <p:spPr>
          <a:xfrm>
            <a:off x="1779671" y="1246528"/>
            <a:ext cx="7881095" cy="2000776"/>
          </a:xfrm>
          <a:prstGeom prst="rect">
            <a:avLst/>
          </a:prstGeom>
          <a:solidFill>
            <a:srgbClr val="E65D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8" name="CuadroTexto 67">
            <a:extLst>
              <a:ext uri="{FF2B5EF4-FFF2-40B4-BE49-F238E27FC236}">
                <a16:creationId xmlns:a16="http://schemas.microsoft.com/office/drawing/2014/main" id="{4CB7C337-5920-D159-AF1F-2986904BF5DB}"/>
              </a:ext>
            </a:extLst>
          </p:cNvPr>
          <p:cNvSpPr txBox="1"/>
          <p:nvPr/>
        </p:nvSpPr>
        <p:spPr>
          <a:xfrm>
            <a:off x="3993401" y="1503592"/>
            <a:ext cx="5436955" cy="16326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s-ES" sz="4500" dirty="0">
                <a:solidFill>
                  <a:schemeClr val="bg1"/>
                </a:solidFill>
                <a:latin typeface="Akzidenz-Grotesk BQ" pitchFamily="50" charset="0"/>
              </a:rPr>
              <a:t>El Señor Jesucristo llamó a 12 discípulos</a:t>
            </a:r>
          </a:p>
        </p:txBody>
      </p:sp>
      <p:sp>
        <p:nvSpPr>
          <p:cNvPr id="69" name="CuadroTexto 68">
            <a:extLst>
              <a:ext uri="{FF2B5EF4-FFF2-40B4-BE49-F238E27FC236}">
                <a16:creationId xmlns:a16="http://schemas.microsoft.com/office/drawing/2014/main" id="{A134F4D3-CFFB-E425-3662-83926B97D47B}"/>
              </a:ext>
            </a:extLst>
          </p:cNvPr>
          <p:cNvSpPr txBox="1"/>
          <p:nvPr/>
        </p:nvSpPr>
        <p:spPr>
          <a:xfrm>
            <a:off x="1693100" y="845894"/>
            <a:ext cx="2178802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600" b="1" kern="10000" spc="-2000" dirty="0">
                <a:solidFill>
                  <a:schemeClr val="bg1"/>
                </a:solidFill>
                <a:latin typeface="Akzidenz-Grotesk BQ" pitchFamily="50" charset="0"/>
              </a:rPr>
              <a:t>12</a:t>
            </a:r>
          </a:p>
        </p:txBody>
      </p:sp>
      <p:sp>
        <p:nvSpPr>
          <p:cNvPr id="70" name="CuadroTexto 69">
            <a:extLst>
              <a:ext uri="{FF2B5EF4-FFF2-40B4-BE49-F238E27FC236}">
                <a16:creationId xmlns:a16="http://schemas.microsoft.com/office/drawing/2014/main" id="{B4F115BA-9071-F4A9-585B-F995CBAE345E}"/>
              </a:ext>
            </a:extLst>
          </p:cNvPr>
          <p:cNvSpPr txBox="1"/>
          <p:nvPr/>
        </p:nvSpPr>
        <p:spPr>
          <a:xfrm>
            <a:off x="2907090" y="1398023"/>
            <a:ext cx="5459815" cy="19052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3500"/>
              </a:lnSpc>
            </a:pPr>
            <a:r>
              <a:rPr lang="es-ES" sz="4500" dirty="0">
                <a:solidFill>
                  <a:schemeClr val="bg2">
                    <a:lumMod val="25000"/>
                  </a:schemeClr>
                </a:solidFill>
                <a:latin typeface="Akzidenz-Grotesk BQ" pitchFamily="50" charset="0"/>
              </a:rPr>
              <a:t>¿De verdad Usted podrá con 15, 20 , 30, 60 o  más que hay en su Templo?</a:t>
            </a:r>
          </a:p>
        </p:txBody>
      </p:sp>
    </p:spTree>
    <p:extLst>
      <p:ext uri="{BB962C8B-B14F-4D97-AF65-F5344CB8AC3E}">
        <p14:creationId xmlns:p14="http://schemas.microsoft.com/office/powerpoint/2010/main" val="3530686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4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 tmFilter="0,0; .5, 1; 1, 1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 tmFilter="0,0; .5, 1; 1, 1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2" grpId="0" build="p"/>
      <p:bldP spid="33" grpId="0" animBg="1"/>
      <p:bldP spid="35" grpId="0" animBg="1"/>
      <p:bldP spid="36" grpId="0" animBg="1"/>
      <p:bldP spid="38" grpId="0" animBg="1"/>
      <p:bldP spid="41" grpId="0" animBg="1"/>
      <p:bldP spid="42" grpId="0" animBg="1"/>
      <p:bldP spid="43" grpId="0" animBg="1"/>
      <p:bldP spid="44" grpId="0" animBg="1"/>
      <p:bldP spid="46" grpId="0" animBg="1"/>
      <p:bldP spid="47" grpId="0" animBg="1"/>
      <p:bldP spid="53" grpId="0" animBg="1"/>
      <p:bldP spid="57" grpId="0" animBg="1"/>
      <p:bldP spid="58" grpId="0" animBg="1"/>
      <p:bldP spid="62" grpId="0" animBg="1"/>
      <p:bldP spid="63" grpId="0" animBg="1"/>
      <p:bldP spid="15" grpId="0" build="p"/>
      <p:bldP spid="64" grpId="0" animBg="1"/>
      <p:bldP spid="64" grpId="1" animBg="1"/>
      <p:bldP spid="66" grpId="0" animBg="1"/>
      <p:bldP spid="66" grpId="1" animBg="1"/>
      <p:bldP spid="68" grpId="0" build="p" advAuto="500"/>
      <p:bldP spid="68" grpId="1" build="allAtOnce"/>
      <p:bldP spid="69" grpId="0"/>
      <p:bldP spid="69" grpId="1"/>
      <p:bldP spid="70" grpId="0"/>
      <p:bldP spid="70" grpId="1"/>
    </p:bldLst>
  </p:timing>
</p:sld>
</file>

<file path=ppt/theme/theme1.xml><?xml version="1.0" encoding="utf-8"?>
<a:theme xmlns:a="http://schemas.openxmlformats.org/drawingml/2006/main" name="Tema de Office">
  <a:themeElements>
    <a:clrScheme name="Consultan Theme">
      <a:dk1>
        <a:sysClr val="windowText" lastClr="000000"/>
      </a:dk1>
      <a:lt1>
        <a:sysClr val="window" lastClr="FFFFFF"/>
      </a:lt1>
      <a:dk2>
        <a:srgbClr val="5B9BD5"/>
      </a:dk2>
      <a:lt2>
        <a:srgbClr val="E7E6E6"/>
      </a:lt2>
      <a:accent1>
        <a:srgbClr val="196D5E"/>
      </a:accent1>
      <a:accent2>
        <a:srgbClr val="B8D13D"/>
      </a:accent2>
      <a:accent3>
        <a:srgbClr val="0DA396"/>
      </a:accent3>
      <a:accent4>
        <a:srgbClr val="A6264C"/>
      </a:accent4>
      <a:accent5>
        <a:srgbClr val="2D083C"/>
      </a:accent5>
      <a:accent6>
        <a:srgbClr val="DA2678"/>
      </a:accent6>
      <a:hlink>
        <a:srgbClr val="ABCCD5"/>
      </a:hlink>
      <a:folHlink>
        <a:srgbClr val="7E77BA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3" Type="http://schemas.microsoft.com/office/2011/relationships/webextension" Target="webextension3.xml"/><Relationship Id="rId2" Type="http://schemas.microsoft.com/office/2011/relationships/webextension" Target="webextension2.xml"/><Relationship Id="rId1" Type="http://schemas.microsoft.com/office/2011/relationships/webextension" Target="webextension1.xml"/><Relationship Id="rId4" Type="http://schemas.microsoft.com/office/2011/relationships/webextension" Target="webextension4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5">
    <wetp:webextensionref xmlns:r="http://schemas.openxmlformats.org/officeDocument/2006/relationships" r:id="rId1"/>
  </wetp:taskpane>
  <wetp:taskpane dockstate="right" visibility="0" width="350" row="6">
    <wetp:webextensionref xmlns:r="http://schemas.openxmlformats.org/officeDocument/2006/relationships" r:id="rId2"/>
  </wetp:taskpane>
  <wetp:taskpane dockstate="right" visibility="0" width="350" row="7">
    <wetp:webextensionref xmlns:r="http://schemas.openxmlformats.org/officeDocument/2006/relationships" r:id="rId3"/>
  </wetp:taskpane>
  <wetp:taskpane dockstate="right" visibility="0" width="350" row="8">
    <wetp:webextensionref xmlns:r="http://schemas.openxmlformats.org/officeDocument/2006/relationships" r:id="rId4"/>
  </wetp:taskpane>
</wetp:taskpanes>
</file>

<file path=ppt/webextensions/webextension1.xml><?xml version="1.0" encoding="utf-8"?>
<we:webextension xmlns:we="http://schemas.microsoft.com/office/webextensions/webextension/2010/11" id="{710DF37B-39F9-4993-A6F1-04016D8497DF}">
  <we:reference id="wa104379279" version="2.1.0.0" store="en-US" storeType="OMEX"/>
  <we:alternateReferences>
    <we:reference id="wa104379279" version="2.1.0.0" store="WA104379279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103BD25C-6E12-48D5-9CE1-6D456C52C2E8}">
  <we:reference id="wa104380907" version="3.0.0.0" store="en-US" storeType="OMEX"/>
  <we:alternateReferences>
    <we:reference id="wa104380907" version="3.0.0.0" store="WA104380907" storeType="OMEX"/>
  </we:alternateReferences>
  <we:properties/>
  <we:bindings/>
  <we:snapshot xmlns:r="http://schemas.openxmlformats.org/officeDocument/2006/relationships"/>
</we:webextension>
</file>

<file path=ppt/webextensions/webextension3.xml><?xml version="1.0" encoding="utf-8"?>
<we:webextension xmlns:we="http://schemas.microsoft.com/office/webextensions/webextension/2010/11" id="{42C0D6B0-2A6B-4092-8B0F-07D241863A00}">
  <we:reference id="wa104178141" version="4.3.3.0" store="en-US" storeType="OMEX"/>
  <we:alternateReferences>
    <we:reference id="wa104178141" version="4.3.3.0" store="WA104178141" storeType="OMEX"/>
  </we:alternateReferences>
  <we:properties/>
  <we:bindings/>
  <we:snapshot xmlns:r="http://schemas.openxmlformats.org/officeDocument/2006/relationships"/>
</we:webextension>
</file>

<file path=ppt/webextensions/webextension4.xml><?xml version="1.0" encoding="utf-8"?>
<we:webextension xmlns:we="http://schemas.microsoft.com/office/webextensions/webextension/2010/11" id="{8224C668-B6FA-4100-A20C-1DE857E1615D}">
  <we:reference id="wa104381411" version="1.0.0.0" store="en-US" storeType="OMEX"/>
  <we:alternateReferences>
    <we:reference id="wa104381411" version="1.0.0.0" store="WA10438141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8198</TotalTime>
  <Words>2099</Words>
  <Application>Microsoft Office PowerPoint</Application>
  <PresentationFormat>Panorámica</PresentationFormat>
  <Paragraphs>270</Paragraphs>
  <Slides>29</Slides>
  <Notes>19</Notes>
  <HiddenSlides>0</HiddenSlides>
  <MMClips>0</MMClips>
  <ScaleCrop>false</ScaleCrop>
  <HeadingPairs>
    <vt:vector size="6" baseType="variant">
      <vt:variant>
        <vt:lpstr>Fuentes usadas</vt:lpstr>
      </vt:variant>
      <vt:variant>
        <vt:i4>13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43" baseType="lpstr">
      <vt:lpstr>Akzidenz-Grotesk BQ</vt:lpstr>
      <vt:lpstr>Akzidenz-Grotesk BQ Super</vt:lpstr>
      <vt:lpstr>Arial</vt:lpstr>
      <vt:lpstr>Arial</vt:lpstr>
      <vt:lpstr>Bahnschrift Light Condensed</vt:lpstr>
      <vt:lpstr>Calibri</vt:lpstr>
      <vt:lpstr>Gentium</vt:lpstr>
      <vt:lpstr>Lato</vt:lpstr>
      <vt:lpstr>Lato Black</vt:lpstr>
      <vt:lpstr>Noto Sans</vt:lpstr>
      <vt:lpstr>Söhne</vt:lpstr>
      <vt:lpstr>Swis721 Hv BT</vt:lpstr>
      <vt:lpstr>system-ui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Introducción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Jolie Nayibe Serrano</dc:creator>
  <cp:lastModifiedBy>Bertin Villanueva</cp:lastModifiedBy>
  <cp:revision>431</cp:revision>
  <dcterms:created xsi:type="dcterms:W3CDTF">2020-03-21T22:03:23Z</dcterms:created>
  <dcterms:modified xsi:type="dcterms:W3CDTF">2023-05-13T00:19:50Z</dcterms:modified>
</cp:coreProperties>
</file>